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3" r:id="rId1"/>
  </p:sldMasterIdLst>
  <p:notesMasterIdLst>
    <p:notesMasterId r:id="rId54"/>
  </p:notesMasterIdLst>
  <p:sldIdLst>
    <p:sldId id="256" r:id="rId2"/>
    <p:sldId id="262" r:id="rId3"/>
    <p:sldId id="259" r:id="rId4"/>
    <p:sldId id="263" r:id="rId5"/>
    <p:sldId id="266" r:id="rId6"/>
    <p:sldId id="264" r:id="rId7"/>
    <p:sldId id="286" r:id="rId8"/>
    <p:sldId id="268" r:id="rId9"/>
    <p:sldId id="269" r:id="rId10"/>
    <p:sldId id="270" r:id="rId11"/>
    <p:sldId id="271" r:id="rId12"/>
    <p:sldId id="279" r:id="rId13"/>
    <p:sldId id="280" r:id="rId14"/>
    <p:sldId id="281" r:id="rId15"/>
    <p:sldId id="276" r:id="rId16"/>
    <p:sldId id="277" r:id="rId17"/>
    <p:sldId id="284" r:id="rId18"/>
    <p:sldId id="285" r:id="rId19"/>
    <p:sldId id="287" r:id="rId20"/>
    <p:sldId id="288" r:id="rId21"/>
    <p:sldId id="289" r:id="rId22"/>
    <p:sldId id="290" r:id="rId23"/>
    <p:sldId id="291" r:id="rId24"/>
    <p:sldId id="292" r:id="rId25"/>
    <p:sldId id="265" r:id="rId26"/>
    <p:sldId id="294" r:id="rId27"/>
    <p:sldId id="298" r:id="rId28"/>
    <p:sldId id="299" r:id="rId29"/>
    <p:sldId id="301" r:id="rId30"/>
    <p:sldId id="308" r:id="rId31"/>
    <p:sldId id="297" r:id="rId32"/>
    <p:sldId id="307" r:id="rId33"/>
    <p:sldId id="305" r:id="rId34"/>
    <p:sldId id="306" r:id="rId35"/>
    <p:sldId id="310" r:id="rId36"/>
    <p:sldId id="296" r:id="rId37"/>
    <p:sldId id="303" r:id="rId38"/>
    <p:sldId id="304" r:id="rId39"/>
    <p:sldId id="309" r:id="rId40"/>
    <p:sldId id="312" r:id="rId41"/>
    <p:sldId id="317" r:id="rId42"/>
    <p:sldId id="318" r:id="rId43"/>
    <p:sldId id="319" r:id="rId44"/>
    <p:sldId id="316" r:id="rId45"/>
    <p:sldId id="321" r:id="rId46"/>
    <p:sldId id="322" r:id="rId47"/>
    <p:sldId id="323" r:id="rId48"/>
    <p:sldId id="320" r:id="rId49"/>
    <p:sldId id="313" r:id="rId50"/>
    <p:sldId id="314" r:id="rId51"/>
    <p:sldId id="315" r:id="rId52"/>
    <p:sldId id="261" r:id="rId53"/>
  </p:sldIdLst>
  <p:sldSz cx="9144000" cy="5143500" type="screen16x9"/>
  <p:notesSz cx="6858000" cy="9144000"/>
  <p:embeddedFontLst>
    <p:embeddedFont>
      <p:font typeface="Calibri" panose="020F0502020204030204" pitchFamily="34" charset="0"/>
      <p:regular r:id="rId55"/>
      <p:bold r:id="rId56"/>
      <p:italic r:id="rId57"/>
      <p:boldItalic r:id="rId58"/>
    </p:embeddedFont>
    <p:embeddedFont>
      <p:font typeface="Alfa Slab One" panose="020B0604020202020204" charset="0"/>
      <p:regular r:id="rId59"/>
    </p:embeddedFont>
    <p:embeddedFont>
      <p:font typeface="Open Sans ExtraBold" pitchFamily="2" charset="0"/>
      <p:bold r:id="rId60"/>
      <p:boldItalic r:id="rId61"/>
    </p:embeddedFont>
    <p:embeddedFont>
      <p:font typeface="Comic Sans MS" panose="030F0702030302020204" pitchFamily="66" charset="0"/>
      <p:regular r:id="rId62"/>
      <p:bold r:id="rId63"/>
      <p:italic r:id="rId64"/>
      <p:boldItalic r:id="rId65"/>
    </p:embeddedFont>
    <p:embeddedFont>
      <p:font typeface="Open Sans" pitchFamily="2" charset="0"/>
      <p:regular r:id="rId66"/>
      <p:bold r:id="rId67"/>
      <p:italic r:id="rId68"/>
      <p:boldItalic r:id="rId69"/>
    </p:embeddedFont>
    <p:embeddedFont>
      <p:font typeface="Proxima Nova" panose="020B0604020202020204" charset="0"/>
      <p:regular r:id="rId70"/>
      <p:bold r:id="rId71"/>
      <p:italic r:id="rId72"/>
      <p:boldItalic r:id="rId7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9749" autoAdjust="0"/>
  </p:normalViewPr>
  <p:slideViewPr>
    <p:cSldViewPr snapToGrid="0">
      <p:cViewPr varScale="1">
        <p:scale>
          <a:sx n="74" d="100"/>
          <a:sy n="74" d="100"/>
        </p:scale>
        <p:origin x="954" y="60"/>
      </p:cViewPr>
      <p:guideLst>
        <p:guide orient="horz" pos="1620"/>
        <p:guide pos="2880"/>
      </p:guideLst>
    </p:cSldViewPr>
  </p:slideViewPr>
  <p:notesTextViewPr>
    <p:cViewPr>
      <p:scale>
        <a:sx n="1" d="1"/>
        <a:sy n="1" d="1"/>
      </p:scale>
      <p:origin x="0" y="0"/>
    </p:cViewPr>
  </p:notesTextViewPr>
  <p:sorterViewPr>
    <p:cViewPr varScale="1">
      <p:scale>
        <a:sx n="100" d="100"/>
        <a:sy n="100" d="100"/>
      </p:scale>
      <p:origin x="0" y="-754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1.fntdata"/><Relationship Id="rId63" Type="http://schemas.openxmlformats.org/officeDocument/2006/relationships/font" Target="fonts/font9.fntdata"/><Relationship Id="rId68" Type="http://schemas.openxmlformats.org/officeDocument/2006/relationships/font" Target="fonts/font14.fntdata"/><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font" Target="fonts/font17.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4.fntdata"/><Relationship Id="rId66" Type="http://schemas.openxmlformats.org/officeDocument/2006/relationships/font" Target="fonts/font12.fntdata"/><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3.fntdata"/><Relationship Id="rId61"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6.fntdata"/><Relationship Id="rId65" Type="http://schemas.openxmlformats.org/officeDocument/2006/relationships/font" Target="fonts/font11.fntdata"/><Relationship Id="rId73" Type="http://schemas.openxmlformats.org/officeDocument/2006/relationships/font" Target="fonts/font1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2.fntdata"/><Relationship Id="rId64" Type="http://schemas.openxmlformats.org/officeDocument/2006/relationships/font" Target="fonts/font10.fntdata"/><Relationship Id="rId69" Type="http://schemas.openxmlformats.org/officeDocument/2006/relationships/font" Target="fonts/font15.fntdata"/><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18.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5.fntdata"/><Relationship Id="rId67" Type="http://schemas.openxmlformats.org/officeDocument/2006/relationships/font" Target="fonts/font13.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62" Type="http://schemas.openxmlformats.org/officeDocument/2006/relationships/font" Target="fonts/font8.fntdata"/><Relationship Id="rId70" Type="http://schemas.openxmlformats.org/officeDocument/2006/relationships/font" Target="fonts/font16.fntdata"/><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1213d5f3f60_7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1213d5f3f60_7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sz="1100" b="0" i="0" u="none" strike="noStrike" cap="none" baseline="0" dirty="0" smtClean="0">
                <a:solidFill>
                  <a:srgbClr val="000000"/>
                </a:solidFill>
                <a:latin typeface="Arial"/>
                <a:ea typeface="Arial"/>
                <a:cs typeface="Arial"/>
                <a:sym typeface="Arial"/>
              </a:rPr>
              <a:t>Introduce yourself.</a:t>
            </a:r>
          </a:p>
          <a:p>
            <a:r>
              <a:rPr lang="en-US" sz="1100" b="0" i="0" u="none" strike="noStrike" cap="none" baseline="0" dirty="0" smtClean="0">
                <a:solidFill>
                  <a:srgbClr val="000000"/>
                </a:solidFill>
                <a:latin typeface="Arial"/>
                <a:ea typeface="Arial"/>
                <a:cs typeface="Arial"/>
                <a:sym typeface="Arial"/>
              </a:rPr>
              <a:t>Ask how many of your audience has known someone with</a:t>
            </a:r>
          </a:p>
          <a:p>
            <a:r>
              <a:rPr lang="en-US" sz="1100" b="0" i="0" u="none" strike="noStrike" cap="none" baseline="0" dirty="0" smtClean="0">
                <a:solidFill>
                  <a:srgbClr val="000000"/>
                </a:solidFill>
                <a:latin typeface="Arial"/>
                <a:ea typeface="Arial"/>
                <a:cs typeface="Arial"/>
                <a:sym typeface="Arial"/>
              </a:rPr>
              <a:t>diabetes.</a:t>
            </a:r>
          </a:p>
          <a:p>
            <a:r>
              <a:rPr lang="en-US" sz="1100" b="0" i="0" u="none" strike="noStrike" cap="none" baseline="0" dirty="0" smtClean="0">
                <a:solidFill>
                  <a:srgbClr val="000000"/>
                </a:solidFill>
                <a:latin typeface="Arial"/>
                <a:ea typeface="Arial"/>
                <a:cs typeface="Arial"/>
                <a:sym typeface="Arial"/>
              </a:rPr>
              <a:t>What they know might be associated with is adults with</a:t>
            </a:r>
          </a:p>
          <a:p>
            <a:r>
              <a:rPr lang="en-US" sz="1100" b="0" i="0" u="none" strike="noStrike" cap="none" baseline="0" dirty="0" smtClean="0">
                <a:solidFill>
                  <a:srgbClr val="000000"/>
                </a:solidFill>
                <a:latin typeface="Arial"/>
                <a:ea typeface="Arial"/>
                <a:cs typeface="Arial"/>
                <a:sym typeface="Arial"/>
              </a:rPr>
              <a:t>diabetes (Type 2) or not the most current information.</a:t>
            </a: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100" dirty="0" smtClean="0"/>
              <a:t>All insulin is injected. It is given to cover carbohydrate intake and correct for “out of range” blood glucose.</a:t>
            </a:r>
          </a:p>
          <a:p>
            <a:r>
              <a:rPr lang="en-US" altLang="en-US" sz="1100" dirty="0" smtClean="0"/>
              <a:t>There is no “routine” insulin schedule. The treatment is tailored to meet the needs and the skills of every student. It was once considered “routine” even state of the art to have 3 injections of insulin a day… now you may need 7 injections a day.</a:t>
            </a:r>
          </a:p>
          <a:p>
            <a:r>
              <a:rPr lang="en-US" altLang="en-US" sz="1100" dirty="0" smtClean="0"/>
              <a:t>The are many new kinds of insulin and new delivery systems. Some insulins act immediately, others are short acting, while some others are long acting.</a:t>
            </a:r>
          </a:p>
          <a:p>
            <a:r>
              <a:rPr lang="en-US" altLang="en-US" sz="1100" dirty="0" smtClean="0"/>
              <a:t>The goal is to individualize the therapy so as to minimize the intrusion into their lives. </a:t>
            </a:r>
          </a:p>
          <a:p>
            <a:r>
              <a:rPr lang="en-US" altLang="en-US" sz="1100" dirty="0" smtClean="0"/>
              <a:t>Some students will use a pump… other a pen… and some will use a regular syringe for the injection. </a:t>
            </a:r>
          </a:p>
          <a:p>
            <a:r>
              <a:rPr lang="en-US" altLang="en-US" sz="1100" dirty="0" smtClean="0"/>
              <a:t>Insulin must be coordinated with food. </a:t>
            </a:r>
          </a:p>
          <a:p>
            <a:r>
              <a:rPr lang="en-US" altLang="en-US" sz="1100" dirty="0" smtClean="0"/>
              <a:t>The more frequent use of pumps and long acting insulin has increased the need for a lunch time insulin shot at school</a:t>
            </a:r>
          </a:p>
          <a:p>
            <a:endParaRPr lang="en-US" dirty="0"/>
          </a:p>
        </p:txBody>
      </p:sp>
    </p:spTree>
    <p:extLst>
      <p:ext uri="{BB962C8B-B14F-4D97-AF65-F5344CB8AC3E}">
        <p14:creationId xmlns:p14="http://schemas.microsoft.com/office/powerpoint/2010/main" val="27679582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ltLang="en-US" sz="1100" dirty="0" smtClean="0"/>
              <a:t>Insulin will lower the blood glucose. It is  the “key” that allows the sugar to get into the cells. Remember, the sugar provides the energy to every cell very much like the gas in a car. Without fuel the motor will not run. Without the key… the insulin,  our motor cannot get the fuel it needs. Without fuel the body cannot function. Again, without insulin the sugar builds up in the blood, but cannot get into the cells to provide the energy necessary.</a:t>
            </a:r>
          </a:p>
          <a:p>
            <a:r>
              <a:rPr lang="en-US" altLang="en-US" sz="1100" dirty="0" smtClean="0"/>
              <a:t>But, too much insulin is another, more serious concern.</a:t>
            </a:r>
          </a:p>
          <a:p>
            <a:endParaRPr lang="en-US" dirty="0"/>
          </a:p>
        </p:txBody>
      </p:sp>
    </p:spTree>
    <p:extLst>
      <p:ext uri="{BB962C8B-B14F-4D97-AF65-F5344CB8AC3E}">
        <p14:creationId xmlns:p14="http://schemas.microsoft.com/office/powerpoint/2010/main" val="40021708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ltLang="en-US" sz="1100" dirty="0" smtClean="0"/>
              <a:t>Exercise</a:t>
            </a:r>
            <a:r>
              <a:rPr lang="en-US" altLang="en-US" sz="1100" baseline="0" dirty="0" smtClean="0"/>
              <a:t> </a:t>
            </a:r>
            <a:r>
              <a:rPr lang="en-US" altLang="en-US" sz="1100" dirty="0" smtClean="0"/>
              <a:t>can dramatically lower the sugar in the blood stream. It can cause the blood to get dangerously low. This is why the student with diabetes may need to check their</a:t>
            </a:r>
            <a:r>
              <a:rPr lang="en-US" altLang="en-US" sz="1100" baseline="0" dirty="0" smtClean="0"/>
              <a:t> blood glucose or eat </a:t>
            </a:r>
            <a:r>
              <a:rPr lang="en-US" altLang="en-US" sz="1100" dirty="0" smtClean="0"/>
              <a:t>extra food to cover the</a:t>
            </a:r>
            <a:r>
              <a:rPr lang="en-US" altLang="en-US" sz="1100" baseline="0" dirty="0" smtClean="0"/>
              <a:t> activity</a:t>
            </a:r>
            <a:r>
              <a:rPr lang="en-US" altLang="en-US" sz="1100" dirty="0" smtClean="0"/>
              <a:t>.</a:t>
            </a:r>
          </a:p>
          <a:p>
            <a:r>
              <a:rPr lang="en-US" altLang="en-US" sz="1100" dirty="0" smtClean="0"/>
              <a:t>Just part of the delicate balancing act that good control of diabetes requires.</a:t>
            </a:r>
          </a:p>
          <a:p>
            <a:endParaRPr lang="en-US" dirty="0"/>
          </a:p>
        </p:txBody>
      </p:sp>
    </p:spTree>
    <p:extLst>
      <p:ext uri="{BB962C8B-B14F-4D97-AF65-F5344CB8AC3E}">
        <p14:creationId xmlns:p14="http://schemas.microsoft.com/office/powerpoint/2010/main" val="27581025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altLang="en-US" sz="1100" dirty="0" smtClean="0"/>
              <a:t>But, with too much insulin… a life threatening condition develops… often referred to as an insulin reaction or low blood sugar. </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altLang="en-US" sz="1100" b="1" u="sng" dirty="0" smtClean="0"/>
              <a:t>This is a school EMERGENCY!</a:t>
            </a:r>
          </a:p>
          <a:p>
            <a:endParaRPr lang="en-US" dirty="0"/>
          </a:p>
        </p:txBody>
      </p:sp>
    </p:spTree>
    <p:extLst>
      <p:ext uri="{BB962C8B-B14F-4D97-AF65-F5344CB8AC3E}">
        <p14:creationId xmlns:p14="http://schemas.microsoft.com/office/powerpoint/2010/main" val="36679411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ltLang="en-US" sz="1100" dirty="0" smtClean="0"/>
              <a:t>This is the real balancing act I have been talking about.</a:t>
            </a:r>
          </a:p>
          <a:p>
            <a:r>
              <a:rPr lang="en-US" altLang="en-US" sz="1100" dirty="0" smtClean="0"/>
              <a:t>Unlike hyperglycemia… </a:t>
            </a:r>
            <a:r>
              <a:rPr lang="en-US" altLang="en-US" sz="1100" b="1" u="sng" dirty="0" smtClean="0">
                <a:solidFill>
                  <a:srgbClr val="FF0000"/>
                </a:solidFill>
              </a:rPr>
              <a:t>HYPOGYCEMIA is a medical emergency!</a:t>
            </a:r>
          </a:p>
          <a:p>
            <a:endParaRPr lang="en-US" dirty="0"/>
          </a:p>
        </p:txBody>
      </p:sp>
    </p:spTree>
    <p:extLst>
      <p:ext uri="{BB962C8B-B14F-4D97-AF65-F5344CB8AC3E}">
        <p14:creationId xmlns:p14="http://schemas.microsoft.com/office/powerpoint/2010/main" val="21131623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ltLang="en-US" sz="1100" b="1" u="sng" dirty="0" smtClean="0"/>
              <a:t>NEVER</a:t>
            </a:r>
            <a:r>
              <a:rPr lang="en-US" altLang="en-US" sz="1100" dirty="0" smtClean="0"/>
              <a:t> ignore</a:t>
            </a:r>
            <a:r>
              <a:rPr lang="en-US" altLang="en-US" sz="1100" baseline="0" dirty="0" smtClean="0"/>
              <a:t> a low blood glucose. This can lead to death if not treated!</a:t>
            </a:r>
            <a:endParaRPr lang="en-US" altLang="en-US" sz="1100" dirty="0" smtClean="0"/>
          </a:p>
          <a:p>
            <a:endParaRPr lang="en-US" altLang="en-US" sz="1100" dirty="0" smtClean="0"/>
          </a:p>
          <a:p>
            <a:r>
              <a:rPr lang="en-US" altLang="en-US" sz="1100" dirty="0" smtClean="0"/>
              <a:t>Symptoms can vary. Some children have unique symptoms, but in general these are the most common symptom.</a:t>
            </a:r>
          </a:p>
          <a:p>
            <a:r>
              <a:rPr lang="en-US" altLang="en-US" sz="1100" dirty="0" smtClean="0"/>
              <a:t>When in doubt, treat as a HYPOGLYCEMIC reaction, but it is always helpful to get a blood sugar reading.</a:t>
            </a:r>
          </a:p>
          <a:p>
            <a:endParaRPr lang="en-US" dirty="0"/>
          </a:p>
        </p:txBody>
      </p:sp>
    </p:spTree>
    <p:extLst>
      <p:ext uri="{BB962C8B-B14F-4D97-AF65-F5344CB8AC3E}">
        <p14:creationId xmlns:p14="http://schemas.microsoft.com/office/powerpoint/2010/main" val="2002463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ltLang="en-US" sz="1100" dirty="0" smtClean="0"/>
              <a:t>No one can prevent all lows, but recurrent episodes may be preventable.</a:t>
            </a:r>
          </a:p>
          <a:p>
            <a:r>
              <a:rPr lang="en-US" altLang="en-US" sz="1100" dirty="0" smtClean="0"/>
              <a:t>Recurrent mild episodes may be evident as poor school performance.</a:t>
            </a:r>
          </a:p>
          <a:p>
            <a:r>
              <a:rPr lang="en-US" altLang="en-US" sz="1100" dirty="0" smtClean="0"/>
              <a:t>Most commonly happens after gym and before lunch.</a:t>
            </a:r>
          </a:p>
          <a:p>
            <a:r>
              <a:rPr lang="en-US" altLang="en-US" sz="1100" dirty="0" smtClean="0"/>
              <a:t>Never send a student out of the classroom alone if you suspect a hypoglycemia reaction or they are not feeling well.</a:t>
            </a:r>
          </a:p>
          <a:p>
            <a:r>
              <a:rPr lang="en-US" altLang="en-US" sz="1100" dirty="0" smtClean="0"/>
              <a:t>This is the one time that a diabetic absolutely needs to have sugar! Without sugar the cells in the body will die!</a:t>
            </a:r>
          </a:p>
          <a:p>
            <a:r>
              <a:rPr lang="en-US" altLang="en-US" sz="1100" dirty="0" smtClean="0"/>
              <a:t>No one can prevent all lows, but recurrent episodes may be preventable.</a:t>
            </a:r>
          </a:p>
          <a:p>
            <a:endParaRPr lang="en-US" altLang="en-US" sz="1100" dirty="0" smtClean="0"/>
          </a:p>
          <a:p>
            <a:endParaRPr lang="en-US" dirty="0"/>
          </a:p>
        </p:txBody>
      </p:sp>
    </p:spTree>
    <p:extLst>
      <p:ext uri="{BB962C8B-B14F-4D97-AF65-F5344CB8AC3E}">
        <p14:creationId xmlns:p14="http://schemas.microsoft.com/office/powerpoint/2010/main" val="34656455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ltLang="en-US" sz="1100" dirty="0" smtClean="0"/>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altLang="en-US" sz="1100" dirty="0" smtClean="0"/>
              <a:t>The important thing to remember is that if you are in any doubt if this could be hypo or hyperglycemia you should treat as if it were hypoglycemia! It is safer to treat with sugar than to wait for the blood sugar to drop lower and the symptoms progress. </a:t>
            </a:r>
          </a:p>
          <a:p>
            <a:r>
              <a:rPr lang="en-US" altLang="en-US" sz="1100" dirty="0" smtClean="0"/>
              <a:t>You should not over treat… but treating a low blood sugar is the most important thing to remember!.</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altLang="en-US" sz="1100" dirty="0" smtClean="0"/>
          </a:p>
          <a:p>
            <a:endParaRPr lang="en-US" dirty="0"/>
          </a:p>
        </p:txBody>
      </p:sp>
    </p:spTree>
    <p:extLst>
      <p:ext uri="{BB962C8B-B14F-4D97-AF65-F5344CB8AC3E}">
        <p14:creationId xmlns:p14="http://schemas.microsoft.com/office/powerpoint/2010/main" val="35975208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ltLang="en-US" sz="1100" dirty="0" smtClean="0"/>
              <a:t>As the blood sugar continues to drop the symptoms become more and more obvious.</a:t>
            </a:r>
          </a:p>
          <a:p>
            <a:r>
              <a:rPr lang="en-US" altLang="en-US" sz="1100" dirty="0" smtClean="0"/>
              <a:t>A decrease is the level of awareness is an indication of a very low sugar and must be addressed quickly.</a:t>
            </a:r>
          </a:p>
          <a:p>
            <a:endParaRPr lang="en-US" dirty="0"/>
          </a:p>
        </p:txBody>
      </p:sp>
    </p:spTree>
    <p:extLst>
      <p:ext uri="{BB962C8B-B14F-4D97-AF65-F5344CB8AC3E}">
        <p14:creationId xmlns:p14="http://schemas.microsoft.com/office/powerpoint/2010/main" val="8552719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ltLang="en-US" sz="1100" dirty="0" smtClean="0"/>
              <a:t>Glucagon should be given when the hypoglycemia is severe enough that the individual cannot swallow safely.</a:t>
            </a:r>
          </a:p>
          <a:p>
            <a:r>
              <a:rPr lang="en-US" altLang="en-US" sz="1100" dirty="0" smtClean="0"/>
              <a:t>Once the blood sugar has gotten this low it is imperative that emergency medical helped is called.</a:t>
            </a:r>
          </a:p>
          <a:p>
            <a:r>
              <a:rPr lang="en-US" altLang="en-US" sz="1100" dirty="0" smtClean="0"/>
              <a:t>Follow the direction of the emergence medical team.</a:t>
            </a:r>
          </a:p>
          <a:p>
            <a:endParaRPr lang="en-US" dirty="0"/>
          </a:p>
        </p:txBody>
      </p:sp>
    </p:spTree>
    <p:extLst>
      <p:ext uri="{BB962C8B-B14F-4D97-AF65-F5344CB8AC3E}">
        <p14:creationId xmlns:p14="http://schemas.microsoft.com/office/powerpoint/2010/main" val="13275716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23878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altLang="en-US" sz="1100" dirty="0" smtClean="0"/>
              <a:t>Glucagon is the fastest means of treating hypoglycemia. </a:t>
            </a:r>
          </a:p>
          <a:p>
            <a:r>
              <a:rPr lang="en-US" altLang="en-US" sz="1100" dirty="0" smtClean="0"/>
              <a:t>There are currently different</a:t>
            </a:r>
            <a:r>
              <a:rPr lang="en-US" altLang="en-US" sz="1100" baseline="0" dirty="0" smtClean="0"/>
              <a:t> ways to administer glucagon: by syringe and vial, by nasal powder, by auto-injector, and by prefilled syringe.  The syringe and vial method requires mixing of the solution, followed by injection.  The nasal spray, the auto-injectors, and the prefilled syringes are premixed.</a:t>
            </a:r>
            <a:endParaRPr lang="en-US" altLang="en-US" sz="1100" dirty="0" smtClean="0"/>
          </a:p>
          <a:p>
            <a:r>
              <a:rPr lang="en-US" altLang="en-US" sz="1100" dirty="0" smtClean="0"/>
              <a:t>The student’s parents/guardian will supply the glucagon kit for school use. They will also provide the orders from the health care provider to give the glucagon and how much glucagon to give.</a:t>
            </a:r>
          </a:p>
          <a:p>
            <a:r>
              <a:rPr lang="en-US" altLang="en-US" sz="1100" dirty="0" smtClean="0"/>
              <a:t>Glucagon is a pancreatic peptide hormone. It acts to raise the blood level by releasing glucose (sugar) from the liver. It starts to raise the blood sugar within a few minutes, but the duration is short (15-20)… hence the need to call for emergency backup.</a:t>
            </a:r>
          </a:p>
          <a:p>
            <a:r>
              <a:rPr lang="en-US" altLang="en-US" sz="1100" dirty="0" smtClean="0"/>
              <a:t>Without sugar to the brain severe brain damage or death can occur if not treated quickly.</a:t>
            </a:r>
          </a:p>
          <a:p>
            <a:endParaRPr lang="en-US" dirty="0"/>
          </a:p>
        </p:txBody>
      </p:sp>
    </p:spTree>
    <p:extLst>
      <p:ext uri="{BB962C8B-B14F-4D97-AF65-F5344CB8AC3E}">
        <p14:creationId xmlns:p14="http://schemas.microsoft.com/office/powerpoint/2010/main" val="15993125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altLang="en-US" sz="1100" dirty="0" smtClean="0"/>
              <a:t>The side effects include nausea and vomiting. Therefore it is important to keep the student on their side until fully awake to avoid aspiration</a:t>
            </a:r>
          </a:p>
          <a:p>
            <a:endParaRPr lang="en-US" dirty="0"/>
          </a:p>
        </p:txBody>
      </p:sp>
    </p:spTree>
    <p:extLst>
      <p:ext uri="{BB962C8B-B14F-4D97-AF65-F5344CB8AC3E}">
        <p14:creationId xmlns:p14="http://schemas.microsoft.com/office/powerpoint/2010/main" val="11098141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ltLang="en-US" sz="1100" dirty="0" smtClean="0"/>
              <a:t>Children may spend significant hours a day at school.</a:t>
            </a:r>
          </a:p>
          <a:p>
            <a:r>
              <a:rPr lang="en-US" altLang="en-US" sz="1100" dirty="0" smtClean="0"/>
              <a:t>Hypoglycemia must be treated to avoid more complications such as seizures and even death.</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altLang="en-US" sz="1100" dirty="0" smtClean="0"/>
              <a:t>Others things to remember is illness and stress have a direct affect on blood sugar control. Blood sugars can go high with illness. Of courses the student should be home when they are sick, but many times students can become ill at school. It is good to know that any stress or illness can and will affect their blood sugars.</a:t>
            </a:r>
          </a:p>
          <a:p>
            <a:r>
              <a:rPr lang="en-US" altLang="en-US" sz="1100" dirty="0" smtClean="0"/>
              <a:t>There is no cure for diabetes. </a:t>
            </a:r>
          </a:p>
          <a:p>
            <a:endParaRPr lang="en-US" altLang="en-US" sz="1100" dirty="0"/>
          </a:p>
        </p:txBody>
      </p:sp>
    </p:spTree>
    <p:extLst>
      <p:ext uri="{BB962C8B-B14F-4D97-AF65-F5344CB8AC3E}">
        <p14:creationId xmlns:p14="http://schemas.microsoft.com/office/powerpoint/2010/main" val="5332949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0603335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639556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769096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59724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404432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487676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428167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1213d5f3f60_7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1213d5f3f60_7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endParaRPr lang="en-US" sz="1100" b="0" i="0" u="none" strike="noStrike" cap="none" baseline="0" dirty="0" smtClean="0">
              <a:solidFill>
                <a:srgbClr val="000000"/>
              </a:solidFill>
              <a:latin typeface="Arial"/>
              <a:ea typeface="Arial"/>
              <a:cs typeface="Arial"/>
              <a:sym typeface="Arial"/>
            </a:endParaRPr>
          </a:p>
          <a:p>
            <a:r>
              <a:rPr lang="en-US" sz="1100" b="0" i="0" u="none" strike="noStrike" cap="none" baseline="0" dirty="0" smtClean="0">
                <a:solidFill>
                  <a:srgbClr val="000000"/>
                </a:solidFill>
                <a:latin typeface="Arial"/>
                <a:ea typeface="Arial"/>
                <a:cs typeface="Arial"/>
                <a:sym typeface="Arial"/>
              </a:rPr>
              <a:t>Diabetes is one of the most common chronic diseases of childhood.</a:t>
            </a:r>
          </a:p>
          <a:p>
            <a:r>
              <a:rPr lang="en-US" sz="1100" b="0" i="0" u="none" strike="noStrike" cap="none" baseline="0" dirty="0" smtClean="0">
                <a:solidFill>
                  <a:srgbClr val="000000"/>
                </a:solidFill>
                <a:latin typeface="Arial"/>
                <a:ea typeface="Arial"/>
                <a:cs typeface="Arial"/>
                <a:sym typeface="Arial"/>
              </a:rPr>
              <a:t>It is not preventable, not predictable.</a:t>
            </a:r>
          </a:p>
          <a:p>
            <a:r>
              <a:rPr lang="en-US" sz="1100" b="0" i="0" u="none" strike="noStrike" cap="none" baseline="0" dirty="0" smtClean="0">
                <a:solidFill>
                  <a:srgbClr val="000000"/>
                </a:solidFill>
                <a:latin typeface="Arial"/>
                <a:ea typeface="Arial"/>
                <a:cs typeface="Arial"/>
                <a:sym typeface="Arial"/>
              </a:rPr>
              <a:t>The incidence is increasing worldwide.</a:t>
            </a:r>
          </a:p>
          <a:p>
            <a:r>
              <a:rPr lang="en-US" sz="1100" b="0" i="0" u="none" strike="noStrike" cap="none" baseline="0" dirty="0" smtClean="0">
                <a:solidFill>
                  <a:srgbClr val="000000"/>
                </a:solidFill>
                <a:latin typeface="Arial"/>
                <a:ea typeface="Arial"/>
                <a:cs typeface="Arial"/>
                <a:sym typeface="Arial"/>
              </a:rPr>
              <a:t>Etiology is thought to include a genetic predisposition and a triggering event such as a viral infection or a antigenic stimulus.</a:t>
            </a:r>
          </a:p>
          <a:p>
            <a:r>
              <a:rPr lang="en-US" sz="1100" b="0" i="0" u="none" strike="noStrike" cap="none" baseline="0" dirty="0" smtClean="0">
                <a:solidFill>
                  <a:srgbClr val="000000"/>
                </a:solidFill>
                <a:latin typeface="Arial"/>
                <a:ea typeface="Arial"/>
                <a:cs typeface="Arial"/>
                <a:sym typeface="Arial"/>
              </a:rPr>
              <a:t>This diagnosis affects not just the person… but their entire family and the school as well!</a:t>
            </a:r>
            <a:endParaRPr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941124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769811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046096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9178429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3866938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2398937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2008282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8520053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2493706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440351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100" dirty="0" smtClean="0"/>
              <a:t>This condition is called Hyperglycemia (blood glucose over 300 - see student emergency</a:t>
            </a:r>
            <a:r>
              <a:rPr lang="en-US" altLang="en-US" sz="1100" baseline="0" dirty="0" smtClean="0"/>
              <a:t> action plan for student specific number</a:t>
            </a:r>
            <a:r>
              <a:rPr lang="en-US" altLang="en-US" sz="1100" dirty="0" smtClean="0"/>
              <a:t>.)</a:t>
            </a:r>
          </a:p>
          <a:p>
            <a:r>
              <a:rPr lang="en-US" altLang="en-US" sz="1100" dirty="0" smtClean="0"/>
              <a:t>Hyperglycemia is a common problem with diabetes. </a:t>
            </a:r>
          </a:p>
          <a:p>
            <a:r>
              <a:rPr lang="en-US" altLang="en-US" sz="1100" dirty="0" smtClean="0"/>
              <a:t>Hyperglycemia is how a person usually presents when they are first diagnosed with diabetes. </a:t>
            </a:r>
          </a:p>
          <a:p>
            <a:r>
              <a:rPr lang="en-US" altLang="en-US" sz="1100" dirty="0" smtClean="0"/>
              <a:t>At the time of diagnosis they can be quite ill. </a:t>
            </a:r>
          </a:p>
          <a:p>
            <a:r>
              <a:rPr lang="en-US" altLang="en-US" sz="1100" dirty="0" smtClean="0"/>
              <a:t>They are usually in the hospital until an insulin treatment plan is established.</a:t>
            </a:r>
          </a:p>
          <a:p>
            <a:r>
              <a:rPr lang="en-US" altLang="en-US" sz="1100" dirty="0" smtClean="0"/>
              <a:t>Once they are stabilized, hyperglycemia becomes an issue for testing blood and one that requires insulin, but it is not the life threatening emergency that a low blood sugar creates. </a:t>
            </a:r>
          </a:p>
          <a:p>
            <a:endParaRPr lang="en-US" dirty="0"/>
          </a:p>
        </p:txBody>
      </p:sp>
    </p:spTree>
    <p:extLst>
      <p:ext uri="{BB962C8B-B14F-4D97-AF65-F5344CB8AC3E}">
        <p14:creationId xmlns:p14="http://schemas.microsoft.com/office/powerpoint/2010/main" val="28631521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6498192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1016835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1213d5f3f60_7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1213d5f3f60_7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ltLang="en-US" dirty="0" smtClean="0"/>
              <a:t>This is the student who is frequently requesting to go to the bathroom.</a:t>
            </a:r>
          </a:p>
          <a:p>
            <a:r>
              <a:rPr lang="en-US" altLang="en-US" dirty="0" smtClean="0"/>
              <a:t>They are frequently complaining of being hungry and thirsty.</a:t>
            </a:r>
          </a:p>
          <a:p>
            <a:r>
              <a:rPr lang="en-US" altLang="en-US" dirty="0" smtClean="0"/>
              <a:t>The student is often tired and appears not to be paying attention. </a:t>
            </a:r>
          </a:p>
          <a:p>
            <a:r>
              <a:rPr lang="en-US" altLang="en-US" dirty="0" smtClean="0"/>
              <a:t>Grades may fall or test scores go down during this time.</a:t>
            </a:r>
          </a:p>
          <a:p>
            <a:pPr marL="158750" indent="0">
              <a:buNone/>
            </a:pPr>
            <a:endParaRPr lang="en-US" dirty="0"/>
          </a:p>
        </p:txBody>
      </p:sp>
    </p:spTree>
    <p:extLst>
      <p:ext uri="{BB962C8B-B14F-4D97-AF65-F5344CB8AC3E}">
        <p14:creationId xmlns:p14="http://schemas.microsoft.com/office/powerpoint/2010/main" val="19452712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ltLang="en-US" sz="1100" dirty="0" smtClean="0"/>
              <a:t>The treatment is aimed at maintaining the levels of sugar in the blood stream. It consists of insulin injections, understanding dietary requirements, and planning the amount of exercise for that time. It requires frequent blood sugar checks on a daily basis.</a:t>
            </a:r>
          </a:p>
          <a:p>
            <a:r>
              <a:rPr lang="en-US" altLang="en-US" sz="1100" dirty="0" smtClean="0"/>
              <a:t>Insulin dose is calculated from the blood sugar with the food to be eaten. The amount of exercise is also a consideration.</a:t>
            </a:r>
          </a:p>
          <a:p>
            <a:r>
              <a:rPr lang="en-US" altLang="en-US" sz="1100" dirty="0" smtClean="0"/>
              <a:t>The importance of maintaining good control is not only that the person feels better and can perform better in school, but we now know that good control will reduce the risk of long term complications and make for a healthier adult. </a:t>
            </a:r>
          </a:p>
          <a:p>
            <a:r>
              <a:rPr lang="en-US" altLang="en-US" sz="1100" dirty="0" smtClean="0"/>
              <a:t>Good control must be a balance with a risk for</a:t>
            </a:r>
            <a:r>
              <a:rPr lang="en-US" altLang="en-US" sz="1200" dirty="0" smtClean="0"/>
              <a:t> </a:t>
            </a:r>
            <a:r>
              <a:rPr lang="en-US" altLang="en-US" sz="1100" dirty="0" smtClean="0"/>
              <a:t>hypoglycemia and participation in all childhood activities.</a:t>
            </a:r>
            <a:endParaRPr lang="en-US" dirty="0" smtClean="0"/>
          </a:p>
          <a:p>
            <a:pPr marL="158750" indent="0">
              <a:buNone/>
            </a:pPr>
            <a:endParaRPr lang="en-US" dirty="0"/>
          </a:p>
        </p:txBody>
      </p:sp>
    </p:spTree>
    <p:extLst>
      <p:ext uri="{BB962C8B-B14F-4D97-AF65-F5344CB8AC3E}">
        <p14:creationId xmlns:p14="http://schemas.microsoft.com/office/powerpoint/2010/main" val="40142615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nSpc>
                <a:spcPct val="90000"/>
              </a:lnSpc>
            </a:pPr>
            <a:r>
              <a:rPr lang="en-US" altLang="en-US" sz="1100" dirty="0" smtClean="0"/>
              <a:t>Hyperglycemia, however is not a school emergency and does not require leaving school. It comes on slowly over many hours. The student may complain of not feeling well or that they feel sick.</a:t>
            </a:r>
          </a:p>
          <a:p>
            <a:pPr>
              <a:lnSpc>
                <a:spcPct val="90000"/>
              </a:lnSpc>
            </a:pPr>
            <a:r>
              <a:rPr lang="en-US" altLang="en-US" sz="1100" dirty="0" smtClean="0"/>
              <a:t> It is always good to check a blood sugar. </a:t>
            </a:r>
          </a:p>
          <a:p>
            <a:pPr>
              <a:lnSpc>
                <a:spcPct val="90000"/>
              </a:lnSpc>
            </a:pPr>
            <a:r>
              <a:rPr lang="en-US" altLang="en-US" sz="1100" dirty="0" smtClean="0"/>
              <a:t>Allow free access to water and the bathroom. Exercise will also help the blood sugar(glucose) come down. Notify parents of the blood sugar (glucose) level. There can be many causes for hyperglycemia including stress, extra food, or illness. </a:t>
            </a:r>
          </a:p>
          <a:p>
            <a:pPr>
              <a:lnSpc>
                <a:spcPct val="90000"/>
              </a:lnSpc>
            </a:pPr>
            <a:r>
              <a:rPr lang="en-US" altLang="en-US" sz="1100" dirty="0" smtClean="0"/>
              <a:t>This is a problem that is not good for their health, but can be usually be handled at home. If it is happening often the doctor will more than likely increase the dose of insulin. But again </a:t>
            </a:r>
            <a:r>
              <a:rPr lang="en-US" altLang="en-US" sz="1100" b="1" u="sng" dirty="0" smtClean="0"/>
              <a:t>this is not a school emergency.</a:t>
            </a:r>
          </a:p>
          <a:p>
            <a:pPr>
              <a:lnSpc>
                <a:spcPct val="90000"/>
              </a:lnSpc>
            </a:pPr>
            <a:r>
              <a:rPr lang="en-US" altLang="en-US" sz="1100" dirty="0" smtClean="0"/>
              <a:t>Exercise and insulin will bring the blood sugar down. </a:t>
            </a:r>
          </a:p>
          <a:p>
            <a:pPr marL="158750" indent="0">
              <a:buNone/>
            </a:pPr>
            <a:endParaRPr lang="en-US" dirty="0"/>
          </a:p>
        </p:txBody>
      </p:sp>
    </p:spTree>
    <p:extLst>
      <p:ext uri="{BB962C8B-B14F-4D97-AF65-F5344CB8AC3E}">
        <p14:creationId xmlns:p14="http://schemas.microsoft.com/office/powerpoint/2010/main" val="2516835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ltLang="en-US" sz="1100" dirty="0" smtClean="0"/>
              <a:t>Many people think that a person with diabetes can no longer have any sugar in their diet. What is true is that they must calculate how many carbohydrates they have eaten for the amount of insulin they have taken, or how much insulin they will need to take for what they plan to eat.</a:t>
            </a:r>
          </a:p>
          <a:p>
            <a:r>
              <a:rPr lang="en-US" altLang="en-US" sz="1100" dirty="0" smtClean="0"/>
              <a:t>Good nutrition is important for all of us. A student with diabetes is taught a sensible and healthy way to eat. What ever they choose to eat , however, the proper amount of insulin needs to be given to keep the blood sugar (glucose) in line.</a:t>
            </a:r>
          </a:p>
          <a:p>
            <a:pPr marL="158750" indent="0">
              <a:buNone/>
            </a:pPr>
            <a:endParaRPr lang="en-US" dirty="0"/>
          </a:p>
        </p:txBody>
      </p:sp>
    </p:spTree>
    <p:extLst>
      <p:ext uri="{BB962C8B-B14F-4D97-AF65-F5344CB8AC3E}">
        <p14:creationId xmlns:p14="http://schemas.microsoft.com/office/powerpoint/2010/main" val="11245188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Alarms should be set to not alarm unnecessarily and disrupt the class frequently, but set to ward of possible low</a:t>
            </a:r>
            <a:r>
              <a:rPr lang="en-US" baseline="0" dirty="0" smtClean="0"/>
              <a:t> or high blood glucose levels</a:t>
            </a:r>
          </a:p>
          <a:p>
            <a:r>
              <a:rPr lang="en-US" baseline="0" dirty="0" smtClean="0"/>
              <a:t>Parent/guardian are responsible for changing sensor/site. This should not be done by school personnel.</a:t>
            </a:r>
          </a:p>
          <a:p>
            <a:r>
              <a:rPr lang="en-US" baseline="0" dirty="0" smtClean="0"/>
              <a:t>Monitoring of the CGM in the school setting is not required by school personnel unless the alarm sounds indicating a possible high/low BG.</a:t>
            </a:r>
          </a:p>
          <a:p>
            <a:r>
              <a:rPr lang="en-US" baseline="0" dirty="0" smtClean="0"/>
              <a:t>If anything needs to be done with the CGM device a parent/guardian must come to the school to manage it.</a:t>
            </a:r>
            <a:endParaRPr lang="en-US" dirty="0"/>
          </a:p>
        </p:txBody>
      </p:sp>
    </p:spTree>
    <p:extLst>
      <p:ext uri="{BB962C8B-B14F-4D97-AF65-F5344CB8AC3E}">
        <p14:creationId xmlns:p14="http://schemas.microsoft.com/office/powerpoint/2010/main" val="42454217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A" type="title">
  <p:cSld name="TITLE">
    <p:spTree>
      <p:nvGrpSpPr>
        <p:cNvPr id="1" name="Shape 9"/>
        <p:cNvGrpSpPr/>
        <p:nvPr/>
      </p:nvGrpSpPr>
      <p:grpSpPr>
        <a:xfrm>
          <a:off x="0" y="0"/>
          <a:ext cx="0" cy="0"/>
          <a:chOff x="0" y="0"/>
          <a:chExt cx="0" cy="0"/>
        </a:xfrm>
      </p:grpSpPr>
      <p:cxnSp>
        <p:nvCxnSpPr>
          <p:cNvPr id="10" name="Google Shape;10;p2"/>
          <p:cNvCxnSpPr/>
          <p:nvPr/>
        </p:nvCxnSpPr>
        <p:spPr>
          <a:xfrm>
            <a:off x="4278300" y="2751163"/>
            <a:ext cx="587400" cy="0"/>
          </a:xfrm>
          <a:prstGeom prst="straightConnector1">
            <a:avLst/>
          </a:prstGeom>
          <a:noFill/>
          <a:ln w="76200" cap="flat" cmpd="sng">
            <a:solidFill>
              <a:srgbClr val="FFC112"/>
            </a:solidFill>
            <a:prstDash val="solid"/>
            <a:round/>
            <a:headEnd type="none" w="sm" len="sm"/>
            <a:tailEnd type="none" w="sm" len="sm"/>
          </a:ln>
        </p:spPr>
      </p:cxnSp>
      <p:sp>
        <p:nvSpPr>
          <p:cNvPr id="11" name="Google Shape;11;p2"/>
          <p:cNvSpPr txBox="1">
            <a:spLocks noGrp="1"/>
          </p:cNvSpPr>
          <p:nvPr>
            <p:ph type="ctrTitle"/>
          </p:nvPr>
        </p:nvSpPr>
        <p:spPr>
          <a:xfrm>
            <a:off x="311700" y="595975"/>
            <a:ext cx="8520600" cy="1957800"/>
          </a:xfrm>
          <a:prstGeom prst="rect">
            <a:avLst/>
          </a:prstGeom>
        </p:spPr>
        <p:txBody>
          <a:bodyPr spcFirstLastPara="1" wrap="square" lIns="91425" tIns="91425" rIns="91425" bIns="91425" anchor="b" anchorCtr="0">
            <a:normAutofit/>
          </a:bodyPr>
          <a:lstStyle>
            <a:lvl1pPr lvl="0" algn="ctr">
              <a:spcBef>
                <a:spcPts val="0"/>
              </a:spcBef>
              <a:spcAft>
                <a:spcPts val="0"/>
              </a:spcAft>
              <a:buClr>
                <a:srgbClr val="490F52"/>
              </a:buClr>
              <a:buSzPts val="5400"/>
              <a:buFont typeface="Open Sans ExtraBold"/>
              <a:buNone/>
              <a:defRPr sz="5400">
                <a:solidFill>
                  <a:srgbClr val="490F52"/>
                </a:solidFill>
                <a:latin typeface="Open Sans ExtraBold"/>
                <a:ea typeface="Open Sans ExtraBold"/>
                <a:cs typeface="Open Sans ExtraBold"/>
                <a:sym typeface="Open Sans ExtraBold"/>
              </a:defRPr>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a:endParaRPr/>
          </a:p>
        </p:txBody>
      </p:sp>
      <p:sp>
        <p:nvSpPr>
          <p:cNvPr id="12" name="Google Shape;12;p2"/>
          <p:cNvSpPr txBox="1">
            <a:spLocks noGrp="1"/>
          </p:cNvSpPr>
          <p:nvPr>
            <p:ph type="subTitle" idx="1"/>
          </p:nvPr>
        </p:nvSpPr>
        <p:spPr>
          <a:xfrm>
            <a:off x="311700" y="3165823"/>
            <a:ext cx="8520600" cy="7335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14" name="Google Shape;14;p2"/>
          <p:cNvPicPr preferRelativeResize="0"/>
          <p:nvPr/>
        </p:nvPicPr>
        <p:blipFill>
          <a:blip r:embed="rId2">
            <a:alphaModFix/>
          </a:blip>
          <a:stretch>
            <a:fillRect/>
          </a:stretch>
        </p:blipFill>
        <p:spPr>
          <a:xfrm>
            <a:off x="113050" y="4511376"/>
            <a:ext cx="2177562" cy="54545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Main point A">
  <p:cSld name="MAIN_POINT">
    <p:bg>
      <p:bgPr>
        <a:solidFill>
          <a:srgbClr val="490F52"/>
        </a:solidFill>
        <a:effectLst/>
      </p:bgPr>
    </p:bg>
    <p:spTree>
      <p:nvGrpSpPr>
        <p:cNvPr id="1" name="Shape 56"/>
        <p:cNvGrpSpPr/>
        <p:nvPr/>
      </p:nvGrpSpPr>
      <p:grpSpPr>
        <a:xfrm>
          <a:off x="0" y="0"/>
          <a:ext cx="0" cy="0"/>
          <a:chOff x="0" y="0"/>
          <a:chExt cx="0" cy="0"/>
        </a:xfrm>
      </p:grpSpPr>
      <p:sp>
        <p:nvSpPr>
          <p:cNvPr id="57" name="Google Shape;57;p11"/>
          <p:cNvSpPr txBox="1">
            <a:spLocks noGrp="1"/>
          </p:cNvSpPr>
          <p:nvPr>
            <p:ph type="title"/>
          </p:nvPr>
        </p:nvSpPr>
        <p:spPr>
          <a:xfrm>
            <a:off x="490250" y="526350"/>
            <a:ext cx="5683800" cy="4090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Font typeface="Open Sans ExtraBold"/>
              <a:buNone/>
              <a:defRPr sz="4800">
                <a:solidFill>
                  <a:schemeClr val="lt1"/>
                </a:solidFill>
                <a:latin typeface="Open Sans ExtraBold"/>
                <a:ea typeface="Open Sans ExtraBold"/>
                <a:cs typeface="Open Sans ExtraBold"/>
                <a:sym typeface="Open Sans ExtraBold"/>
              </a:defRPr>
            </a:lvl2pPr>
            <a:lvl3pPr lvl="2">
              <a:spcBef>
                <a:spcPts val="0"/>
              </a:spcBef>
              <a:spcAft>
                <a:spcPts val="0"/>
              </a:spcAft>
              <a:buClr>
                <a:schemeClr val="lt1"/>
              </a:buClr>
              <a:buSzPts val="4800"/>
              <a:buFont typeface="Open Sans ExtraBold"/>
              <a:buNone/>
              <a:defRPr sz="4800">
                <a:solidFill>
                  <a:schemeClr val="lt1"/>
                </a:solidFill>
                <a:latin typeface="Open Sans ExtraBold"/>
                <a:ea typeface="Open Sans ExtraBold"/>
                <a:cs typeface="Open Sans ExtraBold"/>
                <a:sym typeface="Open Sans ExtraBold"/>
              </a:defRPr>
            </a:lvl3pPr>
            <a:lvl4pPr lvl="3">
              <a:spcBef>
                <a:spcPts val="0"/>
              </a:spcBef>
              <a:spcAft>
                <a:spcPts val="0"/>
              </a:spcAft>
              <a:buClr>
                <a:schemeClr val="lt1"/>
              </a:buClr>
              <a:buSzPts val="4800"/>
              <a:buFont typeface="Open Sans ExtraBold"/>
              <a:buNone/>
              <a:defRPr sz="4800">
                <a:solidFill>
                  <a:schemeClr val="lt1"/>
                </a:solidFill>
                <a:latin typeface="Open Sans ExtraBold"/>
                <a:ea typeface="Open Sans ExtraBold"/>
                <a:cs typeface="Open Sans ExtraBold"/>
                <a:sym typeface="Open Sans ExtraBold"/>
              </a:defRPr>
            </a:lvl4pPr>
            <a:lvl5pPr lvl="4">
              <a:spcBef>
                <a:spcPts val="0"/>
              </a:spcBef>
              <a:spcAft>
                <a:spcPts val="0"/>
              </a:spcAft>
              <a:buClr>
                <a:schemeClr val="lt1"/>
              </a:buClr>
              <a:buSzPts val="4800"/>
              <a:buFont typeface="Open Sans ExtraBold"/>
              <a:buNone/>
              <a:defRPr sz="4800">
                <a:solidFill>
                  <a:schemeClr val="lt1"/>
                </a:solidFill>
                <a:latin typeface="Open Sans ExtraBold"/>
                <a:ea typeface="Open Sans ExtraBold"/>
                <a:cs typeface="Open Sans ExtraBold"/>
                <a:sym typeface="Open Sans ExtraBold"/>
              </a:defRPr>
            </a:lvl5pPr>
            <a:lvl6pPr lvl="5">
              <a:spcBef>
                <a:spcPts val="0"/>
              </a:spcBef>
              <a:spcAft>
                <a:spcPts val="0"/>
              </a:spcAft>
              <a:buClr>
                <a:schemeClr val="lt1"/>
              </a:buClr>
              <a:buSzPts val="4800"/>
              <a:buFont typeface="Open Sans ExtraBold"/>
              <a:buNone/>
              <a:defRPr sz="4800">
                <a:solidFill>
                  <a:schemeClr val="lt1"/>
                </a:solidFill>
                <a:latin typeface="Open Sans ExtraBold"/>
                <a:ea typeface="Open Sans ExtraBold"/>
                <a:cs typeface="Open Sans ExtraBold"/>
                <a:sym typeface="Open Sans ExtraBold"/>
              </a:defRPr>
            </a:lvl6pPr>
            <a:lvl7pPr lvl="6">
              <a:spcBef>
                <a:spcPts val="0"/>
              </a:spcBef>
              <a:spcAft>
                <a:spcPts val="0"/>
              </a:spcAft>
              <a:buClr>
                <a:schemeClr val="lt1"/>
              </a:buClr>
              <a:buSzPts val="4800"/>
              <a:buFont typeface="Open Sans ExtraBold"/>
              <a:buNone/>
              <a:defRPr sz="4800">
                <a:solidFill>
                  <a:schemeClr val="lt1"/>
                </a:solidFill>
                <a:latin typeface="Open Sans ExtraBold"/>
                <a:ea typeface="Open Sans ExtraBold"/>
                <a:cs typeface="Open Sans ExtraBold"/>
                <a:sym typeface="Open Sans ExtraBold"/>
              </a:defRPr>
            </a:lvl7pPr>
            <a:lvl8pPr lvl="7">
              <a:spcBef>
                <a:spcPts val="0"/>
              </a:spcBef>
              <a:spcAft>
                <a:spcPts val="0"/>
              </a:spcAft>
              <a:buClr>
                <a:schemeClr val="lt1"/>
              </a:buClr>
              <a:buSzPts val="4800"/>
              <a:buFont typeface="Open Sans ExtraBold"/>
              <a:buNone/>
              <a:defRPr sz="4800">
                <a:solidFill>
                  <a:schemeClr val="lt1"/>
                </a:solidFill>
                <a:latin typeface="Open Sans ExtraBold"/>
                <a:ea typeface="Open Sans ExtraBold"/>
                <a:cs typeface="Open Sans ExtraBold"/>
                <a:sym typeface="Open Sans ExtraBold"/>
              </a:defRPr>
            </a:lvl8pPr>
            <a:lvl9pPr lvl="8">
              <a:spcBef>
                <a:spcPts val="0"/>
              </a:spcBef>
              <a:spcAft>
                <a:spcPts val="0"/>
              </a:spcAft>
              <a:buClr>
                <a:schemeClr val="lt1"/>
              </a:buClr>
              <a:buSzPts val="4800"/>
              <a:buFont typeface="Open Sans ExtraBold"/>
              <a:buNone/>
              <a:defRPr sz="4800">
                <a:solidFill>
                  <a:schemeClr val="lt1"/>
                </a:solidFill>
                <a:latin typeface="Open Sans ExtraBold"/>
                <a:ea typeface="Open Sans ExtraBold"/>
                <a:cs typeface="Open Sans ExtraBold"/>
                <a:sym typeface="Open Sans ExtraBold"/>
              </a:defRPr>
            </a:lvl9pPr>
          </a:lstStyle>
          <a:p>
            <a:endParaRPr/>
          </a:p>
        </p:txBody>
      </p:sp>
      <p:sp>
        <p:nvSpPr>
          <p:cNvPr id="58" name="Google Shape;58;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sz="1600">
                <a:solidFill>
                  <a:schemeClr val="lt1"/>
                </a:solidFill>
                <a:latin typeface="Open Sans ExtraBold"/>
                <a:ea typeface="Open Sans ExtraBold"/>
                <a:cs typeface="Open Sans ExtraBold"/>
                <a:sym typeface="Open Sans ExtraBold"/>
              </a:defRPr>
            </a:lvl1pPr>
            <a:lvl2pPr lvl="1">
              <a:buNone/>
              <a:defRPr sz="1600">
                <a:solidFill>
                  <a:schemeClr val="lt1"/>
                </a:solidFill>
                <a:latin typeface="Open Sans ExtraBold"/>
                <a:ea typeface="Open Sans ExtraBold"/>
                <a:cs typeface="Open Sans ExtraBold"/>
                <a:sym typeface="Open Sans ExtraBold"/>
              </a:defRPr>
            </a:lvl2pPr>
            <a:lvl3pPr lvl="2">
              <a:buNone/>
              <a:defRPr sz="1600">
                <a:solidFill>
                  <a:schemeClr val="lt1"/>
                </a:solidFill>
                <a:latin typeface="Open Sans ExtraBold"/>
                <a:ea typeface="Open Sans ExtraBold"/>
                <a:cs typeface="Open Sans ExtraBold"/>
                <a:sym typeface="Open Sans ExtraBold"/>
              </a:defRPr>
            </a:lvl3pPr>
            <a:lvl4pPr lvl="3">
              <a:buNone/>
              <a:defRPr sz="1600">
                <a:solidFill>
                  <a:schemeClr val="lt1"/>
                </a:solidFill>
                <a:latin typeface="Open Sans ExtraBold"/>
                <a:ea typeface="Open Sans ExtraBold"/>
                <a:cs typeface="Open Sans ExtraBold"/>
                <a:sym typeface="Open Sans ExtraBold"/>
              </a:defRPr>
            </a:lvl4pPr>
            <a:lvl5pPr lvl="4">
              <a:buNone/>
              <a:defRPr sz="1600">
                <a:solidFill>
                  <a:schemeClr val="lt1"/>
                </a:solidFill>
                <a:latin typeface="Open Sans ExtraBold"/>
                <a:ea typeface="Open Sans ExtraBold"/>
                <a:cs typeface="Open Sans ExtraBold"/>
                <a:sym typeface="Open Sans ExtraBold"/>
              </a:defRPr>
            </a:lvl5pPr>
            <a:lvl6pPr lvl="5">
              <a:buNone/>
              <a:defRPr sz="1600">
                <a:solidFill>
                  <a:schemeClr val="lt1"/>
                </a:solidFill>
                <a:latin typeface="Open Sans ExtraBold"/>
                <a:ea typeface="Open Sans ExtraBold"/>
                <a:cs typeface="Open Sans ExtraBold"/>
                <a:sym typeface="Open Sans ExtraBold"/>
              </a:defRPr>
            </a:lvl6pPr>
            <a:lvl7pPr lvl="6">
              <a:buNone/>
              <a:defRPr sz="1600">
                <a:solidFill>
                  <a:schemeClr val="lt1"/>
                </a:solidFill>
                <a:latin typeface="Open Sans ExtraBold"/>
                <a:ea typeface="Open Sans ExtraBold"/>
                <a:cs typeface="Open Sans ExtraBold"/>
                <a:sym typeface="Open Sans ExtraBold"/>
              </a:defRPr>
            </a:lvl7pPr>
            <a:lvl8pPr lvl="7">
              <a:buNone/>
              <a:defRPr sz="1600">
                <a:solidFill>
                  <a:schemeClr val="lt1"/>
                </a:solidFill>
                <a:latin typeface="Open Sans ExtraBold"/>
                <a:ea typeface="Open Sans ExtraBold"/>
                <a:cs typeface="Open Sans ExtraBold"/>
                <a:sym typeface="Open Sans ExtraBold"/>
              </a:defRPr>
            </a:lvl8pPr>
            <a:lvl9pPr lvl="8">
              <a:buNone/>
              <a:defRPr sz="1600">
                <a:solidFill>
                  <a:schemeClr val="lt1"/>
                </a:solidFill>
                <a:latin typeface="Open Sans ExtraBold"/>
                <a:ea typeface="Open Sans ExtraBold"/>
                <a:cs typeface="Open Sans ExtraBold"/>
                <a:sym typeface="Open Sans ExtraBold"/>
              </a:defRPr>
            </a:lvl9pPr>
          </a:lstStyle>
          <a:p>
            <a:pPr marL="0" lvl="0" indent="0" algn="r" rtl="0">
              <a:spcBef>
                <a:spcPts val="0"/>
              </a:spcBef>
              <a:spcAft>
                <a:spcPts val="0"/>
              </a:spcAft>
              <a:buNone/>
            </a:pPr>
            <a:fld id="{00000000-1234-1234-1234-123412341234}" type="slidenum">
              <a:rPr lang="en"/>
              <a:t>‹#›</a:t>
            </a:fld>
            <a:endParaRPr/>
          </a:p>
        </p:txBody>
      </p:sp>
      <p:cxnSp>
        <p:nvCxnSpPr>
          <p:cNvPr id="59" name="Google Shape;59;p11"/>
          <p:cNvCxnSpPr/>
          <p:nvPr/>
        </p:nvCxnSpPr>
        <p:spPr>
          <a:xfrm>
            <a:off x="601275" y="3657600"/>
            <a:ext cx="6288000" cy="0"/>
          </a:xfrm>
          <a:prstGeom prst="straightConnector1">
            <a:avLst/>
          </a:prstGeom>
          <a:noFill/>
          <a:ln w="76200" cap="flat" cmpd="sng">
            <a:solidFill>
              <a:srgbClr val="FFFFFF"/>
            </a:solidFill>
            <a:prstDash val="solid"/>
            <a:round/>
            <a:headEnd type="none" w="med" len="med"/>
            <a:tailEnd type="none" w="med" len="med"/>
          </a:ln>
        </p:spPr>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Main point B">
  <p:cSld name="MAIN_POINT_1">
    <p:bg>
      <p:bgPr>
        <a:solidFill>
          <a:srgbClr val="23A595"/>
        </a:solidFill>
        <a:effectLst/>
      </p:bgPr>
    </p:bg>
    <p:spTree>
      <p:nvGrpSpPr>
        <p:cNvPr id="1" name="Shape 60"/>
        <p:cNvGrpSpPr/>
        <p:nvPr/>
      </p:nvGrpSpPr>
      <p:grpSpPr>
        <a:xfrm>
          <a:off x="0" y="0"/>
          <a:ext cx="0" cy="0"/>
          <a:chOff x="0" y="0"/>
          <a:chExt cx="0" cy="0"/>
        </a:xfrm>
      </p:grpSpPr>
      <p:sp>
        <p:nvSpPr>
          <p:cNvPr id="61" name="Google Shape;61;p12"/>
          <p:cNvSpPr txBox="1">
            <a:spLocks noGrp="1"/>
          </p:cNvSpPr>
          <p:nvPr>
            <p:ph type="title"/>
          </p:nvPr>
        </p:nvSpPr>
        <p:spPr>
          <a:xfrm>
            <a:off x="490250" y="526350"/>
            <a:ext cx="5683800" cy="40908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Font typeface="Open Sans ExtraBold"/>
              <a:buNone/>
              <a:defRPr sz="4800">
                <a:solidFill>
                  <a:schemeClr val="lt1"/>
                </a:solidFill>
                <a:latin typeface="Open Sans ExtraBold"/>
                <a:ea typeface="Open Sans ExtraBold"/>
                <a:cs typeface="Open Sans ExtraBold"/>
                <a:sym typeface="Open Sans ExtraBold"/>
              </a:defRPr>
            </a:lvl2pPr>
            <a:lvl3pPr lvl="2" rtl="0">
              <a:spcBef>
                <a:spcPts val="0"/>
              </a:spcBef>
              <a:spcAft>
                <a:spcPts val="0"/>
              </a:spcAft>
              <a:buClr>
                <a:schemeClr val="lt1"/>
              </a:buClr>
              <a:buSzPts val="4800"/>
              <a:buFont typeface="Open Sans ExtraBold"/>
              <a:buNone/>
              <a:defRPr sz="4800">
                <a:solidFill>
                  <a:schemeClr val="lt1"/>
                </a:solidFill>
                <a:latin typeface="Open Sans ExtraBold"/>
                <a:ea typeface="Open Sans ExtraBold"/>
                <a:cs typeface="Open Sans ExtraBold"/>
                <a:sym typeface="Open Sans ExtraBold"/>
              </a:defRPr>
            </a:lvl3pPr>
            <a:lvl4pPr lvl="3" rtl="0">
              <a:spcBef>
                <a:spcPts val="0"/>
              </a:spcBef>
              <a:spcAft>
                <a:spcPts val="0"/>
              </a:spcAft>
              <a:buClr>
                <a:schemeClr val="lt1"/>
              </a:buClr>
              <a:buSzPts val="4800"/>
              <a:buFont typeface="Open Sans ExtraBold"/>
              <a:buNone/>
              <a:defRPr sz="4800">
                <a:solidFill>
                  <a:schemeClr val="lt1"/>
                </a:solidFill>
                <a:latin typeface="Open Sans ExtraBold"/>
                <a:ea typeface="Open Sans ExtraBold"/>
                <a:cs typeface="Open Sans ExtraBold"/>
                <a:sym typeface="Open Sans ExtraBold"/>
              </a:defRPr>
            </a:lvl4pPr>
            <a:lvl5pPr lvl="4" rtl="0">
              <a:spcBef>
                <a:spcPts val="0"/>
              </a:spcBef>
              <a:spcAft>
                <a:spcPts val="0"/>
              </a:spcAft>
              <a:buClr>
                <a:schemeClr val="lt1"/>
              </a:buClr>
              <a:buSzPts val="4800"/>
              <a:buFont typeface="Open Sans ExtraBold"/>
              <a:buNone/>
              <a:defRPr sz="4800">
                <a:solidFill>
                  <a:schemeClr val="lt1"/>
                </a:solidFill>
                <a:latin typeface="Open Sans ExtraBold"/>
                <a:ea typeface="Open Sans ExtraBold"/>
                <a:cs typeface="Open Sans ExtraBold"/>
                <a:sym typeface="Open Sans ExtraBold"/>
              </a:defRPr>
            </a:lvl5pPr>
            <a:lvl6pPr lvl="5" rtl="0">
              <a:spcBef>
                <a:spcPts val="0"/>
              </a:spcBef>
              <a:spcAft>
                <a:spcPts val="0"/>
              </a:spcAft>
              <a:buClr>
                <a:schemeClr val="lt1"/>
              </a:buClr>
              <a:buSzPts val="4800"/>
              <a:buFont typeface="Open Sans ExtraBold"/>
              <a:buNone/>
              <a:defRPr sz="4800">
                <a:solidFill>
                  <a:schemeClr val="lt1"/>
                </a:solidFill>
                <a:latin typeface="Open Sans ExtraBold"/>
                <a:ea typeface="Open Sans ExtraBold"/>
                <a:cs typeface="Open Sans ExtraBold"/>
                <a:sym typeface="Open Sans ExtraBold"/>
              </a:defRPr>
            </a:lvl6pPr>
            <a:lvl7pPr lvl="6" rtl="0">
              <a:spcBef>
                <a:spcPts val="0"/>
              </a:spcBef>
              <a:spcAft>
                <a:spcPts val="0"/>
              </a:spcAft>
              <a:buClr>
                <a:schemeClr val="lt1"/>
              </a:buClr>
              <a:buSzPts val="4800"/>
              <a:buFont typeface="Open Sans ExtraBold"/>
              <a:buNone/>
              <a:defRPr sz="4800">
                <a:solidFill>
                  <a:schemeClr val="lt1"/>
                </a:solidFill>
                <a:latin typeface="Open Sans ExtraBold"/>
                <a:ea typeface="Open Sans ExtraBold"/>
                <a:cs typeface="Open Sans ExtraBold"/>
                <a:sym typeface="Open Sans ExtraBold"/>
              </a:defRPr>
            </a:lvl7pPr>
            <a:lvl8pPr lvl="7" rtl="0">
              <a:spcBef>
                <a:spcPts val="0"/>
              </a:spcBef>
              <a:spcAft>
                <a:spcPts val="0"/>
              </a:spcAft>
              <a:buClr>
                <a:schemeClr val="lt1"/>
              </a:buClr>
              <a:buSzPts val="4800"/>
              <a:buFont typeface="Open Sans ExtraBold"/>
              <a:buNone/>
              <a:defRPr sz="4800">
                <a:solidFill>
                  <a:schemeClr val="lt1"/>
                </a:solidFill>
                <a:latin typeface="Open Sans ExtraBold"/>
                <a:ea typeface="Open Sans ExtraBold"/>
                <a:cs typeface="Open Sans ExtraBold"/>
                <a:sym typeface="Open Sans ExtraBold"/>
              </a:defRPr>
            </a:lvl8pPr>
            <a:lvl9pPr lvl="8" rtl="0">
              <a:spcBef>
                <a:spcPts val="0"/>
              </a:spcBef>
              <a:spcAft>
                <a:spcPts val="0"/>
              </a:spcAft>
              <a:buClr>
                <a:schemeClr val="lt1"/>
              </a:buClr>
              <a:buSzPts val="4800"/>
              <a:buFont typeface="Open Sans ExtraBold"/>
              <a:buNone/>
              <a:defRPr sz="4800">
                <a:solidFill>
                  <a:schemeClr val="lt1"/>
                </a:solidFill>
                <a:latin typeface="Open Sans ExtraBold"/>
                <a:ea typeface="Open Sans ExtraBold"/>
                <a:cs typeface="Open Sans ExtraBold"/>
                <a:sym typeface="Open Sans ExtraBold"/>
              </a:defRPr>
            </a:lvl9pPr>
          </a:lstStyle>
          <a:p>
            <a:endParaRPr/>
          </a:p>
        </p:txBody>
      </p:sp>
      <p:sp>
        <p:nvSpPr>
          <p:cNvPr id="62" name="Google Shape;62;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sz="1600">
                <a:solidFill>
                  <a:schemeClr val="lt1"/>
                </a:solidFill>
                <a:latin typeface="Open Sans ExtraBold"/>
                <a:ea typeface="Open Sans ExtraBold"/>
                <a:cs typeface="Open Sans ExtraBold"/>
                <a:sym typeface="Open Sans ExtraBold"/>
              </a:defRPr>
            </a:lvl1pPr>
            <a:lvl2pPr lvl="1" rtl="0">
              <a:buNone/>
              <a:defRPr sz="1600">
                <a:solidFill>
                  <a:schemeClr val="lt1"/>
                </a:solidFill>
                <a:latin typeface="Open Sans ExtraBold"/>
                <a:ea typeface="Open Sans ExtraBold"/>
                <a:cs typeface="Open Sans ExtraBold"/>
                <a:sym typeface="Open Sans ExtraBold"/>
              </a:defRPr>
            </a:lvl2pPr>
            <a:lvl3pPr lvl="2" rtl="0">
              <a:buNone/>
              <a:defRPr sz="1600">
                <a:solidFill>
                  <a:schemeClr val="lt1"/>
                </a:solidFill>
                <a:latin typeface="Open Sans ExtraBold"/>
                <a:ea typeface="Open Sans ExtraBold"/>
                <a:cs typeface="Open Sans ExtraBold"/>
                <a:sym typeface="Open Sans ExtraBold"/>
              </a:defRPr>
            </a:lvl3pPr>
            <a:lvl4pPr lvl="3" rtl="0">
              <a:buNone/>
              <a:defRPr sz="1600">
                <a:solidFill>
                  <a:schemeClr val="lt1"/>
                </a:solidFill>
                <a:latin typeface="Open Sans ExtraBold"/>
                <a:ea typeface="Open Sans ExtraBold"/>
                <a:cs typeface="Open Sans ExtraBold"/>
                <a:sym typeface="Open Sans ExtraBold"/>
              </a:defRPr>
            </a:lvl4pPr>
            <a:lvl5pPr lvl="4" rtl="0">
              <a:buNone/>
              <a:defRPr sz="1600">
                <a:solidFill>
                  <a:schemeClr val="lt1"/>
                </a:solidFill>
                <a:latin typeface="Open Sans ExtraBold"/>
                <a:ea typeface="Open Sans ExtraBold"/>
                <a:cs typeface="Open Sans ExtraBold"/>
                <a:sym typeface="Open Sans ExtraBold"/>
              </a:defRPr>
            </a:lvl5pPr>
            <a:lvl6pPr lvl="5" rtl="0">
              <a:buNone/>
              <a:defRPr sz="1600">
                <a:solidFill>
                  <a:schemeClr val="lt1"/>
                </a:solidFill>
                <a:latin typeface="Open Sans ExtraBold"/>
                <a:ea typeface="Open Sans ExtraBold"/>
                <a:cs typeface="Open Sans ExtraBold"/>
                <a:sym typeface="Open Sans ExtraBold"/>
              </a:defRPr>
            </a:lvl6pPr>
            <a:lvl7pPr lvl="6" rtl="0">
              <a:buNone/>
              <a:defRPr sz="1600">
                <a:solidFill>
                  <a:schemeClr val="lt1"/>
                </a:solidFill>
                <a:latin typeface="Open Sans ExtraBold"/>
                <a:ea typeface="Open Sans ExtraBold"/>
                <a:cs typeface="Open Sans ExtraBold"/>
                <a:sym typeface="Open Sans ExtraBold"/>
              </a:defRPr>
            </a:lvl7pPr>
            <a:lvl8pPr lvl="7" rtl="0">
              <a:buNone/>
              <a:defRPr sz="1600">
                <a:solidFill>
                  <a:schemeClr val="lt1"/>
                </a:solidFill>
                <a:latin typeface="Open Sans ExtraBold"/>
                <a:ea typeface="Open Sans ExtraBold"/>
                <a:cs typeface="Open Sans ExtraBold"/>
                <a:sym typeface="Open Sans ExtraBold"/>
              </a:defRPr>
            </a:lvl8pPr>
            <a:lvl9pPr lvl="8" rtl="0">
              <a:buNone/>
              <a:defRPr sz="1600">
                <a:solidFill>
                  <a:schemeClr val="lt1"/>
                </a:solidFill>
                <a:latin typeface="Open Sans ExtraBold"/>
                <a:ea typeface="Open Sans ExtraBold"/>
                <a:cs typeface="Open Sans ExtraBold"/>
                <a:sym typeface="Open Sans ExtraBold"/>
              </a:defRPr>
            </a:lvl9pPr>
          </a:lstStyle>
          <a:p>
            <a:pPr marL="0" lvl="0" indent="0" algn="r" rtl="0">
              <a:spcBef>
                <a:spcPts val="0"/>
              </a:spcBef>
              <a:spcAft>
                <a:spcPts val="0"/>
              </a:spcAft>
              <a:buNone/>
            </a:pPr>
            <a:fld id="{00000000-1234-1234-1234-123412341234}" type="slidenum">
              <a:rPr lang="en"/>
              <a:t>‹#›</a:t>
            </a:fld>
            <a:endParaRPr/>
          </a:p>
        </p:txBody>
      </p:sp>
      <p:cxnSp>
        <p:nvCxnSpPr>
          <p:cNvPr id="63" name="Google Shape;63;p12"/>
          <p:cNvCxnSpPr/>
          <p:nvPr/>
        </p:nvCxnSpPr>
        <p:spPr>
          <a:xfrm>
            <a:off x="601275" y="3657600"/>
            <a:ext cx="6288000" cy="0"/>
          </a:xfrm>
          <a:prstGeom prst="straightConnector1">
            <a:avLst/>
          </a:prstGeom>
          <a:noFill/>
          <a:ln w="76200" cap="flat" cmpd="sng">
            <a:solidFill>
              <a:srgbClr val="FFFFFF"/>
            </a:solidFill>
            <a:prstDash val="solid"/>
            <a:round/>
            <a:headEnd type="none" w="med" len="med"/>
            <a:tailEnd type="none" w="med" len="med"/>
          </a:ln>
        </p:spPr>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Main point B 1">
  <p:cSld name="MAIN_POINT_1_1">
    <p:bg>
      <p:bgPr>
        <a:solidFill>
          <a:srgbClr val="FFC112"/>
        </a:solidFill>
        <a:effectLst/>
      </p:bgPr>
    </p:bg>
    <p:spTree>
      <p:nvGrpSpPr>
        <p:cNvPr id="1" name="Shape 64"/>
        <p:cNvGrpSpPr/>
        <p:nvPr/>
      </p:nvGrpSpPr>
      <p:grpSpPr>
        <a:xfrm>
          <a:off x="0" y="0"/>
          <a:ext cx="0" cy="0"/>
          <a:chOff x="0" y="0"/>
          <a:chExt cx="0" cy="0"/>
        </a:xfrm>
      </p:grpSpPr>
      <p:sp>
        <p:nvSpPr>
          <p:cNvPr id="65" name="Google Shape;65;p13"/>
          <p:cNvSpPr txBox="1">
            <a:spLocks noGrp="1"/>
          </p:cNvSpPr>
          <p:nvPr>
            <p:ph type="title"/>
          </p:nvPr>
        </p:nvSpPr>
        <p:spPr>
          <a:xfrm>
            <a:off x="490250" y="526350"/>
            <a:ext cx="5683800" cy="4090800"/>
          </a:xfrm>
          <a:prstGeom prst="rect">
            <a:avLst/>
          </a:prstGeom>
        </p:spPr>
        <p:txBody>
          <a:bodyPr spcFirstLastPara="1" wrap="square" lIns="91425" tIns="91425" rIns="91425" bIns="91425" anchor="ctr" anchorCtr="0">
            <a:normAutofit/>
          </a:bodyPr>
          <a:lstStyle>
            <a:lvl1pPr lvl="0" rtl="0">
              <a:spcBef>
                <a:spcPts val="0"/>
              </a:spcBef>
              <a:spcAft>
                <a:spcPts val="0"/>
              </a:spcAft>
              <a:buClr>
                <a:srgbClr val="000000"/>
              </a:buClr>
              <a:buSzPts val="4800"/>
              <a:buNone/>
              <a:defRPr sz="4800">
                <a:solidFill>
                  <a:srgbClr val="000000"/>
                </a:solidFill>
              </a:defRPr>
            </a:lvl1pPr>
            <a:lvl2pPr lvl="1" rtl="0">
              <a:spcBef>
                <a:spcPts val="0"/>
              </a:spcBef>
              <a:spcAft>
                <a:spcPts val="0"/>
              </a:spcAft>
              <a:buClr>
                <a:srgbClr val="000000"/>
              </a:buClr>
              <a:buSzPts val="4800"/>
              <a:buFont typeface="Open Sans ExtraBold"/>
              <a:buNone/>
              <a:defRPr sz="4800">
                <a:solidFill>
                  <a:srgbClr val="000000"/>
                </a:solidFill>
                <a:latin typeface="Open Sans ExtraBold"/>
                <a:ea typeface="Open Sans ExtraBold"/>
                <a:cs typeface="Open Sans ExtraBold"/>
                <a:sym typeface="Open Sans ExtraBold"/>
              </a:defRPr>
            </a:lvl2pPr>
            <a:lvl3pPr lvl="2" rtl="0">
              <a:spcBef>
                <a:spcPts val="0"/>
              </a:spcBef>
              <a:spcAft>
                <a:spcPts val="0"/>
              </a:spcAft>
              <a:buClr>
                <a:srgbClr val="000000"/>
              </a:buClr>
              <a:buSzPts val="4800"/>
              <a:buFont typeface="Open Sans ExtraBold"/>
              <a:buNone/>
              <a:defRPr sz="4800">
                <a:solidFill>
                  <a:srgbClr val="000000"/>
                </a:solidFill>
                <a:latin typeface="Open Sans ExtraBold"/>
                <a:ea typeface="Open Sans ExtraBold"/>
                <a:cs typeface="Open Sans ExtraBold"/>
                <a:sym typeface="Open Sans ExtraBold"/>
              </a:defRPr>
            </a:lvl3pPr>
            <a:lvl4pPr lvl="3" rtl="0">
              <a:spcBef>
                <a:spcPts val="0"/>
              </a:spcBef>
              <a:spcAft>
                <a:spcPts val="0"/>
              </a:spcAft>
              <a:buClr>
                <a:srgbClr val="000000"/>
              </a:buClr>
              <a:buSzPts val="4800"/>
              <a:buFont typeface="Open Sans ExtraBold"/>
              <a:buNone/>
              <a:defRPr sz="4800">
                <a:solidFill>
                  <a:srgbClr val="000000"/>
                </a:solidFill>
                <a:latin typeface="Open Sans ExtraBold"/>
                <a:ea typeface="Open Sans ExtraBold"/>
                <a:cs typeface="Open Sans ExtraBold"/>
                <a:sym typeface="Open Sans ExtraBold"/>
              </a:defRPr>
            </a:lvl4pPr>
            <a:lvl5pPr lvl="4" rtl="0">
              <a:spcBef>
                <a:spcPts val="0"/>
              </a:spcBef>
              <a:spcAft>
                <a:spcPts val="0"/>
              </a:spcAft>
              <a:buClr>
                <a:srgbClr val="000000"/>
              </a:buClr>
              <a:buSzPts val="4800"/>
              <a:buFont typeface="Open Sans ExtraBold"/>
              <a:buNone/>
              <a:defRPr sz="4800">
                <a:solidFill>
                  <a:srgbClr val="000000"/>
                </a:solidFill>
                <a:latin typeface="Open Sans ExtraBold"/>
                <a:ea typeface="Open Sans ExtraBold"/>
                <a:cs typeface="Open Sans ExtraBold"/>
                <a:sym typeface="Open Sans ExtraBold"/>
              </a:defRPr>
            </a:lvl5pPr>
            <a:lvl6pPr lvl="5" rtl="0">
              <a:spcBef>
                <a:spcPts val="0"/>
              </a:spcBef>
              <a:spcAft>
                <a:spcPts val="0"/>
              </a:spcAft>
              <a:buClr>
                <a:srgbClr val="000000"/>
              </a:buClr>
              <a:buSzPts val="4800"/>
              <a:buFont typeface="Open Sans ExtraBold"/>
              <a:buNone/>
              <a:defRPr sz="4800">
                <a:solidFill>
                  <a:srgbClr val="000000"/>
                </a:solidFill>
                <a:latin typeface="Open Sans ExtraBold"/>
                <a:ea typeface="Open Sans ExtraBold"/>
                <a:cs typeface="Open Sans ExtraBold"/>
                <a:sym typeface="Open Sans ExtraBold"/>
              </a:defRPr>
            </a:lvl6pPr>
            <a:lvl7pPr lvl="6" rtl="0">
              <a:spcBef>
                <a:spcPts val="0"/>
              </a:spcBef>
              <a:spcAft>
                <a:spcPts val="0"/>
              </a:spcAft>
              <a:buClr>
                <a:srgbClr val="000000"/>
              </a:buClr>
              <a:buSzPts val="4800"/>
              <a:buFont typeface="Open Sans ExtraBold"/>
              <a:buNone/>
              <a:defRPr sz="4800">
                <a:solidFill>
                  <a:srgbClr val="000000"/>
                </a:solidFill>
                <a:latin typeface="Open Sans ExtraBold"/>
                <a:ea typeface="Open Sans ExtraBold"/>
                <a:cs typeface="Open Sans ExtraBold"/>
                <a:sym typeface="Open Sans ExtraBold"/>
              </a:defRPr>
            </a:lvl7pPr>
            <a:lvl8pPr lvl="7" rtl="0">
              <a:spcBef>
                <a:spcPts val="0"/>
              </a:spcBef>
              <a:spcAft>
                <a:spcPts val="0"/>
              </a:spcAft>
              <a:buClr>
                <a:srgbClr val="000000"/>
              </a:buClr>
              <a:buSzPts val="4800"/>
              <a:buFont typeface="Open Sans ExtraBold"/>
              <a:buNone/>
              <a:defRPr sz="4800">
                <a:solidFill>
                  <a:srgbClr val="000000"/>
                </a:solidFill>
                <a:latin typeface="Open Sans ExtraBold"/>
                <a:ea typeface="Open Sans ExtraBold"/>
                <a:cs typeface="Open Sans ExtraBold"/>
                <a:sym typeface="Open Sans ExtraBold"/>
              </a:defRPr>
            </a:lvl8pPr>
            <a:lvl9pPr lvl="8" rtl="0">
              <a:spcBef>
                <a:spcPts val="0"/>
              </a:spcBef>
              <a:spcAft>
                <a:spcPts val="0"/>
              </a:spcAft>
              <a:buClr>
                <a:srgbClr val="000000"/>
              </a:buClr>
              <a:buSzPts val="4800"/>
              <a:buFont typeface="Open Sans ExtraBold"/>
              <a:buNone/>
              <a:defRPr sz="4800">
                <a:solidFill>
                  <a:srgbClr val="000000"/>
                </a:solidFill>
                <a:latin typeface="Open Sans ExtraBold"/>
                <a:ea typeface="Open Sans ExtraBold"/>
                <a:cs typeface="Open Sans ExtraBold"/>
                <a:sym typeface="Open Sans ExtraBold"/>
              </a:defRPr>
            </a:lvl9pPr>
          </a:lstStyle>
          <a:p>
            <a:endParaRPr/>
          </a:p>
        </p:txBody>
      </p:sp>
      <p:sp>
        <p:nvSpPr>
          <p:cNvPr id="66" name="Google Shape;66;p1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sz="1600">
                <a:solidFill>
                  <a:schemeClr val="lt1"/>
                </a:solidFill>
                <a:latin typeface="Open Sans ExtraBold"/>
                <a:ea typeface="Open Sans ExtraBold"/>
                <a:cs typeface="Open Sans ExtraBold"/>
                <a:sym typeface="Open Sans ExtraBold"/>
              </a:defRPr>
            </a:lvl1pPr>
            <a:lvl2pPr lvl="1" rtl="0">
              <a:buNone/>
              <a:defRPr sz="1600">
                <a:solidFill>
                  <a:schemeClr val="lt1"/>
                </a:solidFill>
                <a:latin typeface="Open Sans ExtraBold"/>
                <a:ea typeface="Open Sans ExtraBold"/>
                <a:cs typeface="Open Sans ExtraBold"/>
                <a:sym typeface="Open Sans ExtraBold"/>
              </a:defRPr>
            </a:lvl2pPr>
            <a:lvl3pPr lvl="2" rtl="0">
              <a:buNone/>
              <a:defRPr sz="1600">
                <a:solidFill>
                  <a:schemeClr val="lt1"/>
                </a:solidFill>
                <a:latin typeface="Open Sans ExtraBold"/>
                <a:ea typeface="Open Sans ExtraBold"/>
                <a:cs typeface="Open Sans ExtraBold"/>
                <a:sym typeface="Open Sans ExtraBold"/>
              </a:defRPr>
            </a:lvl3pPr>
            <a:lvl4pPr lvl="3" rtl="0">
              <a:buNone/>
              <a:defRPr sz="1600">
                <a:solidFill>
                  <a:schemeClr val="lt1"/>
                </a:solidFill>
                <a:latin typeface="Open Sans ExtraBold"/>
                <a:ea typeface="Open Sans ExtraBold"/>
                <a:cs typeface="Open Sans ExtraBold"/>
                <a:sym typeface="Open Sans ExtraBold"/>
              </a:defRPr>
            </a:lvl4pPr>
            <a:lvl5pPr lvl="4" rtl="0">
              <a:buNone/>
              <a:defRPr sz="1600">
                <a:solidFill>
                  <a:schemeClr val="lt1"/>
                </a:solidFill>
                <a:latin typeface="Open Sans ExtraBold"/>
                <a:ea typeface="Open Sans ExtraBold"/>
                <a:cs typeface="Open Sans ExtraBold"/>
                <a:sym typeface="Open Sans ExtraBold"/>
              </a:defRPr>
            </a:lvl5pPr>
            <a:lvl6pPr lvl="5" rtl="0">
              <a:buNone/>
              <a:defRPr sz="1600">
                <a:solidFill>
                  <a:schemeClr val="lt1"/>
                </a:solidFill>
                <a:latin typeface="Open Sans ExtraBold"/>
                <a:ea typeface="Open Sans ExtraBold"/>
                <a:cs typeface="Open Sans ExtraBold"/>
                <a:sym typeface="Open Sans ExtraBold"/>
              </a:defRPr>
            </a:lvl6pPr>
            <a:lvl7pPr lvl="6" rtl="0">
              <a:buNone/>
              <a:defRPr sz="1600">
                <a:solidFill>
                  <a:schemeClr val="lt1"/>
                </a:solidFill>
                <a:latin typeface="Open Sans ExtraBold"/>
                <a:ea typeface="Open Sans ExtraBold"/>
                <a:cs typeface="Open Sans ExtraBold"/>
                <a:sym typeface="Open Sans ExtraBold"/>
              </a:defRPr>
            </a:lvl7pPr>
            <a:lvl8pPr lvl="7" rtl="0">
              <a:buNone/>
              <a:defRPr sz="1600">
                <a:solidFill>
                  <a:schemeClr val="lt1"/>
                </a:solidFill>
                <a:latin typeface="Open Sans ExtraBold"/>
                <a:ea typeface="Open Sans ExtraBold"/>
                <a:cs typeface="Open Sans ExtraBold"/>
                <a:sym typeface="Open Sans ExtraBold"/>
              </a:defRPr>
            </a:lvl8pPr>
            <a:lvl9pPr lvl="8" rtl="0">
              <a:buNone/>
              <a:defRPr sz="1600">
                <a:solidFill>
                  <a:schemeClr val="lt1"/>
                </a:solidFill>
                <a:latin typeface="Open Sans ExtraBold"/>
                <a:ea typeface="Open Sans ExtraBold"/>
                <a:cs typeface="Open Sans ExtraBold"/>
                <a:sym typeface="Open Sans ExtraBold"/>
              </a:defRPr>
            </a:lvl9pPr>
          </a:lstStyle>
          <a:p>
            <a:pPr marL="0" lvl="0" indent="0" algn="r" rtl="0">
              <a:spcBef>
                <a:spcPts val="0"/>
              </a:spcBef>
              <a:spcAft>
                <a:spcPts val="0"/>
              </a:spcAft>
              <a:buNone/>
            </a:pPr>
            <a:fld id="{00000000-1234-1234-1234-123412341234}" type="slidenum">
              <a:rPr lang="en"/>
              <a:t>‹#›</a:t>
            </a:fld>
            <a:endParaRPr/>
          </a:p>
        </p:txBody>
      </p:sp>
      <p:cxnSp>
        <p:nvCxnSpPr>
          <p:cNvPr id="67" name="Google Shape;67;p13"/>
          <p:cNvCxnSpPr/>
          <p:nvPr/>
        </p:nvCxnSpPr>
        <p:spPr>
          <a:xfrm>
            <a:off x="601275" y="3657600"/>
            <a:ext cx="6288000" cy="0"/>
          </a:xfrm>
          <a:prstGeom prst="straightConnector1">
            <a:avLst/>
          </a:prstGeom>
          <a:noFill/>
          <a:ln w="76200" cap="flat" cmpd="sng">
            <a:solidFill>
              <a:srgbClr val="000000"/>
            </a:solidFill>
            <a:prstDash val="solid"/>
            <a:round/>
            <a:headEnd type="none" w="med" len="med"/>
            <a:tailEnd type="none" w="med" len="med"/>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title and description A">
  <p:cSld name="SECTION_TITLE_AND_DESCRIPTION">
    <p:spTree>
      <p:nvGrpSpPr>
        <p:cNvPr id="1" name="Shape 68"/>
        <p:cNvGrpSpPr/>
        <p:nvPr/>
      </p:nvGrpSpPr>
      <p:grpSpPr>
        <a:xfrm>
          <a:off x="0" y="0"/>
          <a:ext cx="0" cy="0"/>
          <a:chOff x="0" y="0"/>
          <a:chExt cx="0" cy="0"/>
        </a:xfrm>
      </p:grpSpPr>
      <p:sp>
        <p:nvSpPr>
          <p:cNvPr id="69" name="Google Shape;69;p14"/>
          <p:cNvSpPr/>
          <p:nvPr/>
        </p:nvSpPr>
        <p:spPr>
          <a:xfrm>
            <a:off x="4572000" y="100"/>
            <a:ext cx="4572000" cy="5143500"/>
          </a:xfrm>
          <a:prstGeom prst="rect">
            <a:avLst/>
          </a:prstGeom>
          <a:solidFill>
            <a:srgbClr val="490F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0" name="Google Shape;70;p14"/>
          <p:cNvCxnSpPr/>
          <p:nvPr/>
        </p:nvCxnSpPr>
        <p:spPr>
          <a:xfrm>
            <a:off x="5029675" y="4495500"/>
            <a:ext cx="468300" cy="0"/>
          </a:xfrm>
          <a:prstGeom prst="straightConnector1">
            <a:avLst/>
          </a:prstGeom>
          <a:noFill/>
          <a:ln w="28575" cap="flat" cmpd="sng">
            <a:solidFill>
              <a:schemeClr val="lt1"/>
            </a:solidFill>
            <a:prstDash val="solid"/>
            <a:round/>
            <a:headEnd type="none" w="sm" len="sm"/>
            <a:tailEnd type="none" w="sm" len="sm"/>
          </a:ln>
        </p:spPr>
      </p:cxnSp>
      <p:sp>
        <p:nvSpPr>
          <p:cNvPr id="71" name="Google Shape;71;p14"/>
          <p:cNvSpPr txBox="1">
            <a:spLocks noGrp="1"/>
          </p:cNvSpPr>
          <p:nvPr>
            <p:ph type="title"/>
          </p:nvPr>
        </p:nvSpPr>
        <p:spPr>
          <a:xfrm>
            <a:off x="265500" y="1375599"/>
            <a:ext cx="4045200" cy="1551900"/>
          </a:xfrm>
          <a:prstGeom prst="rect">
            <a:avLst/>
          </a:prstGeom>
        </p:spPr>
        <p:txBody>
          <a:bodyPr spcFirstLastPara="1" wrap="square" lIns="91425" tIns="91425" rIns="91425" bIns="91425" anchor="b" anchorCtr="0">
            <a:normAutofit/>
          </a:bodyPr>
          <a:lstStyle>
            <a:lvl1pPr lvl="0" algn="ctr">
              <a:spcBef>
                <a:spcPts val="0"/>
              </a:spcBef>
              <a:spcAft>
                <a:spcPts val="0"/>
              </a:spcAft>
              <a:buClr>
                <a:srgbClr val="23A595"/>
              </a:buClr>
              <a:buSzPts val="3800"/>
              <a:buNone/>
              <a:defRPr sz="3800">
                <a:solidFill>
                  <a:srgbClr val="23A595"/>
                </a:solidFill>
              </a:defRPr>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72" name="Google Shape;72;p14"/>
          <p:cNvSpPr txBox="1">
            <a:spLocks noGrp="1"/>
          </p:cNvSpPr>
          <p:nvPr>
            <p:ph type="subTitle" idx="1"/>
          </p:nvPr>
        </p:nvSpPr>
        <p:spPr>
          <a:xfrm>
            <a:off x="265500" y="2981125"/>
            <a:ext cx="4045200" cy="13455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16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73" name="Google Shape;73;p14"/>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sz="1800">
                <a:solidFill>
                  <a:schemeClr val="lt1"/>
                </a:solidFill>
              </a:defRPr>
            </a:lvl1pPr>
            <a:lvl2pPr marL="914400" lvl="1" indent="-342900">
              <a:spcBef>
                <a:spcPts val="0"/>
              </a:spcBef>
              <a:spcAft>
                <a:spcPts val="0"/>
              </a:spcAft>
              <a:buClr>
                <a:schemeClr val="lt1"/>
              </a:buClr>
              <a:buSzPts val="1800"/>
              <a:buChar char="○"/>
              <a:defRPr sz="1800">
                <a:solidFill>
                  <a:schemeClr val="lt1"/>
                </a:solidFill>
              </a:defRPr>
            </a:lvl2pPr>
            <a:lvl3pPr marL="1371600" lvl="2" indent="-342900">
              <a:spcBef>
                <a:spcPts val="0"/>
              </a:spcBef>
              <a:spcAft>
                <a:spcPts val="0"/>
              </a:spcAft>
              <a:buClr>
                <a:schemeClr val="lt1"/>
              </a:buClr>
              <a:buSzPts val="1800"/>
              <a:buChar char="■"/>
              <a:defRPr sz="1800">
                <a:solidFill>
                  <a:schemeClr val="lt1"/>
                </a:solidFill>
              </a:defRPr>
            </a:lvl3pPr>
            <a:lvl4pPr marL="1828800" lvl="3" indent="-342900">
              <a:spcBef>
                <a:spcPts val="0"/>
              </a:spcBef>
              <a:spcAft>
                <a:spcPts val="0"/>
              </a:spcAft>
              <a:buClr>
                <a:schemeClr val="lt1"/>
              </a:buClr>
              <a:buSzPts val="1800"/>
              <a:buChar char="●"/>
              <a:defRPr sz="1800">
                <a:solidFill>
                  <a:schemeClr val="lt1"/>
                </a:solidFill>
              </a:defRPr>
            </a:lvl4pPr>
            <a:lvl5pPr marL="2286000" lvl="4" indent="-342900">
              <a:spcBef>
                <a:spcPts val="0"/>
              </a:spcBef>
              <a:spcAft>
                <a:spcPts val="0"/>
              </a:spcAft>
              <a:buClr>
                <a:schemeClr val="lt1"/>
              </a:buClr>
              <a:buSzPts val="1800"/>
              <a:buChar char="○"/>
              <a:defRPr sz="1800">
                <a:solidFill>
                  <a:schemeClr val="lt1"/>
                </a:solidFill>
              </a:defRPr>
            </a:lvl5pPr>
            <a:lvl6pPr marL="2743200" lvl="5" indent="-355600">
              <a:spcBef>
                <a:spcPts val="0"/>
              </a:spcBef>
              <a:spcAft>
                <a:spcPts val="0"/>
              </a:spcAft>
              <a:buClr>
                <a:schemeClr val="lt1"/>
              </a:buClr>
              <a:buSzPts val="2000"/>
              <a:buChar char="■"/>
              <a:defRPr sz="1800">
                <a:solidFill>
                  <a:schemeClr val="lt1"/>
                </a:solidFill>
              </a:defRPr>
            </a:lvl6pPr>
            <a:lvl7pPr marL="3200400" lvl="6" indent="-342900">
              <a:spcBef>
                <a:spcPts val="0"/>
              </a:spcBef>
              <a:spcAft>
                <a:spcPts val="0"/>
              </a:spcAft>
              <a:buClr>
                <a:schemeClr val="lt1"/>
              </a:buClr>
              <a:buSzPts val="1800"/>
              <a:buChar char="●"/>
              <a:defRPr sz="1800">
                <a:solidFill>
                  <a:schemeClr val="lt1"/>
                </a:solidFill>
              </a:defRPr>
            </a:lvl7pPr>
            <a:lvl8pPr marL="3657600" lvl="7" indent="-342900">
              <a:spcBef>
                <a:spcPts val="0"/>
              </a:spcBef>
              <a:spcAft>
                <a:spcPts val="0"/>
              </a:spcAft>
              <a:buClr>
                <a:schemeClr val="lt1"/>
              </a:buClr>
              <a:buSzPts val="1800"/>
              <a:buChar char="○"/>
              <a:defRPr sz="1800">
                <a:solidFill>
                  <a:schemeClr val="lt1"/>
                </a:solidFill>
              </a:defRPr>
            </a:lvl8pPr>
            <a:lvl9pPr marL="4114800" lvl="8" indent="-342900">
              <a:spcBef>
                <a:spcPts val="0"/>
              </a:spcBef>
              <a:spcAft>
                <a:spcPts val="0"/>
              </a:spcAft>
              <a:buClr>
                <a:schemeClr val="lt1"/>
              </a:buClr>
              <a:buSzPts val="1800"/>
              <a:buChar char="■"/>
              <a:defRPr sz="1800">
                <a:solidFill>
                  <a:schemeClr val="lt1"/>
                </a:solidFill>
              </a:defRPr>
            </a:lvl9pPr>
          </a:lstStyle>
          <a:p>
            <a:endParaRPr/>
          </a:p>
        </p:txBody>
      </p:sp>
      <p:sp>
        <p:nvSpPr>
          <p:cNvPr id="74" name="Google Shape;74;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sz="1600" b="1">
                <a:solidFill>
                  <a:schemeClr val="lt1"/>
                </a:solidFill>
                <a:latin typeface="Open Sans"/>
                <a:ea typeface="Open Sans"/>
                <a:cs typeface="Open Sans"/>
                <a:sym typeface="Open Sans"/>
              </a:defRPr>
            </a:lvl1pPr>
            <a:lvl2pPr lvl="1">
              <a:buNone/>
              <a:defRPr sz="1600" b="1">
                <a:solidFill>
                  <a:schemeClr val="lt1"/>
                </a:solidFill>
                <a:latin typeface="Open Sans"/>
                <a:ea typeface="Open Sans"/>
                <a:cs typeface="Open Sans"/>
                <a:sym typeface="Open Sans"/>
              </a:defRPr>
            </a:lvl2pPr>
            <a:lvl3pPr lvl="2">
              <a:buNone/>
              <a:defRPr sz="1600" b="1">
                <a:solidFill>
                  <a:schemeClr val="lt1"/>
                </a:solidFill>
                <a:latin typeface="Open Sans"/>
                <a:ea typeface="Open Sans"/>
                <a:cs typeface="Open Sans"/>
                <a:sym typeface="Open Sans"/>
              </a:defRPr>
            </a:lvl3pPr>
            <a:lvl4pPr lvl="3">
              <a:buNone/>
              <a:defRPr sz="1600" b="1">
                <a:solidFill>
                  <a:schemeClr val="lt1"/>
                </a:solidFill>
                <a:latin typeface="Open Sans"/>
                <a:ea typeface="Open Sans"/>
                <a:cs typeface="Open Sans"/>
                <a:sym typeface="Open Sans"/>
              </a:defRPr>
            </a:lvl4pPr>
            <a:lvl5pPr lvl="4">
              <a:buNone/>
              <a:defRPr sz="1600" b="1">
                <a:solidFill>
                  <a:schemeClr val="lt1"/>
                </a:solidFill>
                <a:latin typeface="Open Sans"/>
                <a:ea typeface="Open Sans"/>
                <a:cs typeface="Open Sans"/>
                <a:sym typeface="Open Sans"/>
              </a:defRPr>
            </a:lvl5pPr>
            <a:lvl6pPr lvl="5">
              <a:buNone/>
              <a:defRPr sz="1600" b="1">
                <a:solidFill>
                  <a:schemeClr val="lt1"/>
                </a:solidFill>
                <a:latin typeface="Open Sans"/>
                <a:ea typeface="Open Sans"/>
                <a:cs typeface="Open Sans"/>
                <a:sym typeface="Open Sans"/>
              </a:defRPr>
            </a:lvl6pPr>
            <a:lvl7pPr lvl="6">
              <a:buNone/>
              <a:defRPr sz="1600" b="1">
                <a:solidFill>
                  <a:schemeClr val="lt1"/>
                </a:solidFill>
                <a:latin typeface="Open Sans"/>
                <a:ea typeface="Open Sans"/>
                <a:cs typeface="Open Sans"/>
                <a:sym typeface="Open Sans"/>
              </a:defRPr>
            </a:lvl7pPr>
            <a:lvl8pPr lvl="7">
              <a:buNone/>
              <a:defRPr sz="1600" b="1">
                <a:solidFill>
                  <a:schemeClr val="lt1"/>
                </a:solidFill>
                <a:latin typeface="Open Sans"/>
                <a:ea typeface="Open Sans"/>
                <a:cs typeface="Open Sans"/>
                <a:sym typeface="Open Sans"/>
              </a:defRPr>
            </a:lvl8pPr>
            <a:lvl9pPr lvl="8">
              <a:buNone/>
              <a:defRPr sz="1600" b="1">
                <a:solidFill>
                  <a:schemeClr val="lt1"/>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sp>
        <p:nvSpPr>
          <p:cNvPr id="75" name="Google Shape;75;p14"/>
          <p:cNvSpPr/>
          <p:nvPr/>
        </p:nvSpPr>
        <p:spPr>
          <a:xfrm>
            <a:off x="4484325" y="0"/>
            <a:ext cx="87600" cy="5143500"/>
          </a:xfrm>
          <a:prstGeom prst="rect">
            <a:avLst/>
          </a:prstGeom>
          <a:solidFill>
            <a:srgbClr val="FFC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title and description B">
  <p:cSld name="SECTION_TITLE_AND_DESCRIPTION_1">
    <p:spTree>
      <p:nvGrpSpPr>
        <p:cNvPr id="1" name="Shape 76"/>
        <p:cNvGrpSpPr/>
        <p:nvPr/>
      </p:nvGrpSpPr>
      <p:grpSpPr>
        <a:xfrm>
          <a:off x="0" y="0"/>
          <a:ext cx="0" cy="0"/>
          <a:chOff x="0" y="0"/>
          <a:chExt cx="0" cy="0"/>
        </a:xfrm>
      </p:grpSpPr>
      <p:sp>
        <p:nvSpPr>
          <p:cNvPr id="77" name="Google Shape;77;p15"/>
          <p:cNvSpPr/>
          <p:nvPr/>
        </p:nvSpPr>
        <p:spPr>
          <a:xfrm>
            <a:off x="4572000" y="0"/>
            <a:ext cx="4572000" cy="5143500"/>
          </a:xfrm>
          <a:prstGeom prst="rect">
            <a:avLst/>
          </a:prstGeom>
          <a:solidFill>
            <a:srgbClr val="23A5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8" name="Google Shape;78;p15"/>
          <p:cNvCxnSpPr/>
          <p:nvPr/>
        </p:nvCxnSpPr>
        <p:spPr>
          <a:xfrm>
            <a:off x="5029675" y="4495500"/>
            <a:ext cx="468300" cy="0"/>
          </a:xfrm>
          <a:prstGeom prst="straightConnector1">
            <a:avLst/>
          </a:prstGeom>
          <a:noFill/>
          <a:ln w="28575" cap="flat" cmpd="sng">
            <a:solidFill>
              <a:schemeClr val="lt1"/>
            </a:solidFill>
            <a:prstDash val="solid"/>
            <a:round/>
            <a:headEnd type="none" w="sm" len="sm"/>
            <a:tailEnd type="none" w="sm" len="sm"/>
          </a:ln>
        </p:spPr>
      </p:cxnSp>
      <p:sp>
        <p:nvSpPr>
          <p:cNvPr id="79" name="Google Shape;79;p15"/>
          <p:cNvSpPr txBox="1">
            <a:spLocks noGrp="1"/>
          </p:cNvSpPr>
          <p:nvPr>
            <p:ph type="title"/>
          </p:nvPr>
        </p:nvSpPr>
        <p:spPr>
          <a:xfrm>
            <a:off x="265500" y="1375599"/>
            <a:ext cx="4045200" cy="15519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3800"/>
              <a:buNone/>
              <a:defRPr sz="3800"/>
            </a:lvl1pPr>
            <a:lvl2pPr lvl="1" algn="ctr" rtl="0">
              <a:spcBef>
                <a:spcPts val="0"/>
              </a:spcBef>
              <a:spcAft>
                <a:spcPts val="0"/>
              </a:spcAft>
              <a:buSzPts val="3800"/>
              <a:buNone/>
              <a:defRPr sz="3800"/>
            </a:lvl2pPr>
            <a:lvl3pPr lvl="2" algn="ctr" rtl="0">
              <a:spcBef>
                <a:spcPts val="0"/>
              </a:spcBef>
              <a:spcAft>
                <a:spcPts val="0"/>
              </a:spcAft>
              <a:buSzPts val="3800"/>
              <a:buNone/>
              <a:defRPr sz="3800"/>
            </a:lvl3pPr>
            <a:lvl4pPr lvl="3" algn="ctr" rtl="0">
              <a:spcBef>
                <a:spcPts val="0"/>
              </a:spcBef>
              <a:spcAft>
                <a:spcPts val="0"/>
              </a:spcAft>
              <a:buSzPts val="3800"/>
              <a:buNone/>
              <a:defRPr sz="3800"/>
            </a:lvl4pPr>
            <a:lvl5pPr lvl="4" algn="ctr" rtl="0">
              <a:spcBef>
                <a:spcPts val="0"/>
              </a:spcBef>
              <a:spcAft>
                <a:spcPts val="0"/>
              </a:spcAft>
              <a:buSzPts val="3800"/>
              <a:buNone/>
              <a:defRPr sz="3800"/>
            </a:lvl5pPr>
            <a:lvl6pPr lvl="5" algn="ctr" rtl="0">
              <a:spcBef>
                <a:spcPts val="0"/>
              </a:spcBef>
              <a:spcAft>
                <a:spcPts val="0"/>
              </a:spcAft>
              <a:buSzPts val="3800"/>
              <a:buNone/>
              <a:defRPr sz="3800"/>
            </a:lvl6pPr>
            <a:lvl7pPr lvl="6" algn="ctr" rtl="0">
              <a:spcBef>
                <a:spcPts val="0"/>
              </a:spcBef>
              <a:spcAft>
                <a:spcPts val="0"/>
              </a:spcAft>
              <a:buSzPts val="3800"/>
              <a:buNone/>
              <a:defRPr sz="3800"/>
            </a:lvl7pPr>
            <a:lvl8pPr lvl="7" algn="ctr" rtl="0">
              <a:spcBef>
                <a:spcPts val="0"/>
              </a:spcBef>
              <a:spcAft>
                <a:spcPts val="0"/>
              </a:spcAft>
              <a:buSzPts val="3800"/>
              <a:buNone/>
              <a:defRPr sz="3800"/>
            </a:lvl8pPr>
            <a:lvl9pPr lvl="8" algn="ctr" rtl="0">
              <a:spcBef>
                <a:spcPts val="0"/>
              </a:spcBef>
              <a:spcAft>
                <a:spcPts val="0"/>
              </a:spcAft>
              <a:buSzPts val="3800"/>
              <a:buNone/>
              <a:defRPr sz="3800"/>
            </a:lvl9pPr>
          </a:lstStyle>
          <a:p>
            <a:endParaRPr/>
          </a:p>
        </p:txBody>
      </p:sp>
      <p:sp>
        <p:nvSpPr>
          <p:cNvPr id="80" name="Google Shape;80;p15"/>
          <p:cNvSpPr txBox="1">
            <a:spLocks noGrp="1"/>
          </p:cNvSpPr>
          <p:nvPr>
            <p:ph type="subTitle" idx="1"/>
          </p:nvPr>
        </p:nvSpPr>
        <p:spPr>
          <a:xfrm>
            <a:off x="265500" y="2981125"/>
            <a:ext cx="4045200" cy="13455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81" name="Google Shape;81;p15"/>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rtl="0">
              <a:spcBef>
                <a:spcPts val="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55600" rtl="0">
              <a:spcBef>
                <a:spcPts val="0"/>
              </a:spcBef>
              <a:spcAft>
                <a:spcPts val="0"/>
              </a:spcAft>
              <a:buSzPts val="20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82" name="Google Shape;82;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sz="1600">
                <a:solidFill>
                  <a:schemeClr val="lt1"/>
                </a:solidFill>
                <a:latin typeface="Open Sans ExtraBold"/>
                <a:ea typeface="Open Sans ExtraBold"/>
                <a:cs typeface="Open Sans ExtraBold"/>
                <a:sym typeface="Open Sans ExtraBold"/>
              </a:defRPr>
            </a:lvl1pPr>
            <a:lvl2pPr lvl="1" rtl="0">
              <a:buNone/>
              <a:defRPr sz="1600">
                <a:solidFill>
                  <a:schemeClr val="lt1"/>
                </a:solidFill>
                <a:latin typeface="Open Sans ExtraBold"/>
                <a:ea typeface="Open Sans ExtraBold"/>
                <a:cs typeface="Open Sans ExtraBold"/>
                <a:sym typeface="Open Sans ExtraBold"/>
              </a:defRPr>
            </a:lvl2pPr>
            <a:lvl3pPr lvl="2" rtl="0">
              <a:buNone/>
              <a:defRPr sz="1600">
                <a:solidFill>
                  <a:schemeClr val="lt1"/>
                </a:solidFill>
                <a:latin typeface="Open Sans ExtraBold"/>
                <a:ea typeface="Open Sans ExtraBold"/>
                <a:cs typeface="Open Sans ExtraBold"/>
                <a:sym typeface="Open Sans ExtraBold"/>
              </a:defRPr>
            </a:lvl3pPr>
            <a:lvl4pPr lvl="3" rtl="0">
              <a:buNone/>
              <a:defRPr sz="1600">
                <a:solidFill>
                  <a:schemeClr val="lt1"/>
                </a:solidFill>
                <a:latin typeface="Open Sans ExtraBold"/>
                <a:ea typeface="Open Sans ExtraBold"/>
                <a:cs typeface="Open Sans ExtraBold"/>
                <a:sym typeface="Open Sans ExtraBold"/>
              </a:defRPr>
            </a:lvl4pPr>
            <a:lvl5pPr lvl="4" rtl="0">
              <a:buNone/>
              <a:defRPr sz="1600">
                <a:solidFill>
                  <a:schemeClr val="lt1"/>
                </a:solidFill>
                <a:latin typeface="Open Sans ExtraBold"/>
                <a:ea typeface="Open Sans ExtraBold"/>
                <a:cs typeface="Open Sans ExtraBold"/>
                <a:sym typeface="Open Sans ExtraBold"/>
              </a:defRPr>
            </a:lvl5pPr>
            <a:lvl6pPr lvl="5" rtl="0">
              <a:buNone/>
              <a:defRPr sz="1600">
                <a:solidFill>
                  <a:schemeClr val="lt1"/>
                </a:solidFill>
                <a:latin typeface="Open Sans ExtraBold"/>
                <a:ea typeface="Open Sans ExtraBold"/>
                <a:cs typeface="Open Sans ExtraBold"/>
                <a:sym typeface="Open Sans ExtraBold"/>
              </a:defRPr>
            </a:lvl6pPr>
            <a:lvl7pPr lvl="6" rtl="0">
              <a:buNone/>
              <a:defRPr sz="1600">
                <a:solidFill>
                  <a:schemeClr val="lt1"/>
                </a:solidFill>
                <a:latin typeface="Open Sans ExtraBold"/>
                <a:ea typeface="Open Sans ExtraBold"/>
                <a:cs typeface="Open Sans ExtraBold"/>
                <a:sym typeface="Open Sans ExtraBold"/>
              </a:defRPr>
            </a:lvl7pPr>
            <a:lvl8pPr lvl="7" rtl="0">
              <a:buNone/>
              <a:defRPr sz="1600">
                <a:solidFill>
                  <a:schemeClr val="lt1"/>
                </a:solidFill>
                <a:latin typeface="Open Sans ExtraBold"/>
                <a:ea typeface="Open Sans ExtraBold"/>
                <a:cs typeface="Open Sans ExtraBold"/>
                <a:sym typeface="Open Sans ExtraBold"/>
              </a:defRPr>
            </a:lvl8pPr>
            <a:lvl9pPr lvl="8" rtl="0">
              <a:buNone/>
              <a:defRPr sz="1600">
                <a:solidFill>
                  <a:schemeClr val="lt1"/>
                </a:solidFill>
                <a:latin typeface="Open Sans ExtraBold"/>
                <a:ea typeface="Open Sans ExtraBold"/>
                <a:cs typeface="Open Sans ExtraBold"/>
                <a:sym typeface="Open Sans ExtraBold"/>
              </a:defRPr>
            </a:lvl9pPr>
          </a:lstStyle>
          <a:p>
            <a:pPr marL="0" lvl="0" indent="0" algn="r" rtl="0">
              <a:spcBef>
                <a:spcPts val="0"/>
              </a:spcBef>
              <a:spcAft>
                <a:spcPts val="0"/>
              </a:spcAft>
              <a:buNone/>
            </a:pPr>
            <a:fld id="{00000000-1234-1234-1234-123412341234}" type="slidenum">
              <a:rPr lang="en"/>
              <a:t>‹#›</a:t>
            </a:fld>
            <a:endParaRPr/>
          </a:p>
        </p:txBody>
      </p:sp>
      <p:sp>
        <p:nvSpPr>
          <p:cNvPr id="83" name="Google Shape;83;p15"/>
          <p:cNvSpPr/>
          <p:nvPr/>
        </p:nvSpPr>
        <p:spPr>
          <a:xfrm>
            <a:off x="4484325" y="0"/>
            <a:ext cx="87600" cy="5143500"/>
          </a:xfrm>
          <a:prstGeom prst="rect">
            <a:avLst/>
          </a:prstGeom>
          <a:solidFill>
            <a:srgbClr val="FFC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title and description C">
  <p:cSld name="SECTION_TITLE_AND_DESCRIPTION_1_1">
    <p:spTree>
      <p:nvGrpSpPr>
        <p:cNvPr id="1" name="Shape 84"/>
        <p:cNvGrpSpPr/>
        <p:nvPr/>
      </p:nvGrpSpPr>
      <p:grpSpPr>
        <a:xfrm>
          <a:off x="0" y="0"/>
          <a:ext cx="0" cy="0"/>
          <a:chOff x="0" y="0"/>
          <a:chExt cx="0" cy="0"/>
        </a:xfrm>
      </p:grpSpPr>
      <p:sp>
        <p:nvSpPr>
          <p:cNvPr id="85" name="Google Shape;85;p16"/>
          <p:cNvSpPr/>
          <p:nvPr/>
        </p:nvSpPr>
        <p:spPr>
          <a:xfrm>
            <a:off x="4572000" y="0"/>
            <a:ext cx="4572000" cy="5143500"/>
          </a:xfrm>
          <a:prstGeom prst="rect">
            <a:avLst/>
          </a:prstGeom>
          <a:solidFill>
            <a:srgbClr val="FFC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86" name="Google Shape;86;p16"/>
          <p:cNvCxnSpPr/>
          <p:nvPr/>
        </p:nvCxnSpPr>
        <p:spPr>
          <a:xfrm>
            <a:off x="5029675" y="4495500"/>
            <a:ext cx="468300" cy="0"/>
          </a:xfrm>
          <a:prstGeom prst="straightConnector1">
            <a:avLst/>
          </a:prstGeom>
          <a:noFill/>
          <a:ln w="76200" cap="flat" cmpd="sng">
            <a:solidFill>
              <a:schemeClr val="lt1"/>
            </a:solidFill>
            <a:prstDash val="solid"/>
            <a:round/>
            <a:headEnd type="none" w="sm" len="sm"/>
            <a:tailEnd type="none" w="sm" len="sm"/>
          </a:ln>
        </p:spPr>
      </p:cxnSp>
      <p:sp>
        <p:nvSpPr>
          <p:cNvPr id="87" name="Google Shape;87;p16"/>
          <p:cNvSpPr txBox="1">
            <a:spLocks noGrp="1"/>
          </p:cNvSpPr>
          <p:nvPr>
            <p:ph type="title"/>
          </p:nvPr>
        </p:nvSpPr>
        <p:spPr>
          <a:xfrm>
            <a:off x="265500" y="1375599"/>
            <a:ext cx="4045200" cy="15519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3800"/>
              <a:buNone/>
              <a:defRPr sz="3800"/>
            </a:lvl1pPr>
            <a:lvl2pPr lvl="1" algn="ctr" rtl="0">
              <a:spcBef>
                <a:spcPts val="0"/>
              </a:spcBef>
              <a:spcAft>
                <a:spcPts val="0"/>
              </a:spcAft>
              <a:buSzPts val="3800"/>
              <a:buNone/>
              <a:defRPr sz="3800"/>
            </a:lvl2pPr>
            <a:lvl3pPr lvl="2" algn="ctr" rtl="0">
              <a:spcBef>
                <a:spcPts val="0"/>
              </a:spcBef>
              <a:spcAft>
                <a:spcPts val="0"/>
              </a:spcAft>
              <a:buSzPts val="3800"/>
              <a:buNone/>
              <a:defRPr sz="3800"/>
            </a:lvl3pPr>
            <a:lvl4pPr lvl="3" algn="ctr" rtl="0">
              <a:spcBef>
                <a:spcPts val="0"/>
              </a:spcBef>
              <a:spcAft>
                <a:spcPts val="0"/>
              </a:spcAft>
              <a:buSzPts val="3800"/>
              <a:buNone/>
              <a:defRPr sz="3800"/>
            </a:lvl4pPr>
            <a:lvl5pPr lvl="4" algn="ctr" rtl="0">
              <a:spcBef>
                <a:spcPts val="0"/>
              </a:spcBef>
              <a:spcAft>
                <a:spcPts val="0"/>
              </a:spcAft>
              <a:buSzPts val="3800"/>
              <a:buNone/>
              <a:defRPr sz="3800"/>
            </a:lvl5pPr>
            <a:lvl6pPr lvl="5" algn="ctr" rtl="0">
              <a:spcBef>
                <a:spcPts val="0"/>
              </a:spcBef>
              <a:spcAft>
                <a:spcPts val="0"/>
              </a:spcAft>
              <a:buSzPts val="3800"/>
              <a:buNone/>
              <a:defRPr sz="3800"/>
            </a:lvl6pPr>
            <a:lvl7pPr lvl="6" algn="ctr" rtl="0">
              <a:spcBef>
                <a:spcPts val="0"/>
              </a:spcBef>
              <a:spcAft>
                <a:spcPts val="0"/>
              </a:spcAft>
              <a:buSzPts val="3800"/>
              <a:buNone/>
              <a:defRPr sz="3800"/>
            </a:lvl7pPr>
            <a:lvl8pPr lvl="7" algn="ctr" rtl="0">
              <a:spcBef>
                <a:spcPts val="0"/>
              </a:spcBef>
              <a:spcAft>
                <a:spcPts val="0"/>
              </a:spcAft>
              <a:buSzPts val="3800"/>
              <a:buNone/>
              <a:defRPr sz="3800"/>
            </a:lvl8pPr>
            <a:lvl9pPr lvl="8" algn="ctr" rtl="0">
              <a:spcBef>
                <a:spcPts val="0"/>
              </a:spcBef>
              <a:spcAft>
                <a:spcPts val="0"/>
              </a:spcAft>
              <a:buSzPts val="3800"/>
              <a:buNone/>
              <a:defRPr sz="3800"/>
            </a:lvl9pPr>
          </a:lstStyle>
          <a:p>
            <a:endParaRPr/>
          </a:p>
        </p:txBody>
      </p:sp>
      <p:sp>
        <p:nvSpPr>
          <p:cNvPr id="88" name="Google Shape;88;p16"/>
          <p:cNvSpPr txBox="1">
            <a:spLocks noGrp="1"/>
          </p:cNvSpPr>
          <p:nvPr>
            <p:ph type="subTitle" idx="1"/>
          </p:nvPr>
        </p:nvSpPr>
        <p:spPr>
          <a:xfrm>
            <a:off x="265500" y="2981125"/>
            <a:ext cx="4045200" cy="13455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89" name="Google Shape;89;p16"/>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rtl="0">
              <a:spcBef>
                <a:spcPts val="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55600" rtl="0">
              <a:spcBef>
                <a:spcPts val="0"/>
              </a:spcBef>
              <a:spcAft>
                <a:spcPts val="0"/>
              </a:spcAft>
              <a:buSzPts val="20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90" name="Google Shape;90;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sz="1600">
                <a:latin typeface="Open Sans ExtraBold"/>
                <a:ea typeface="Open Sans ExtraBold"/>
                <a:cs typeface="Open Sans ExtraBold"/>
                <a:sym typeface="Open Sans ExtraBold"/>
              </a:defRPr>
            </a:lvl1pPr>
            <a:lvl2pPr lvl="1" rtl="0">
              <a:buNone/>
              <a:defRPr sz="1600">
                <a:latin typeface="Open Sans ExtraBold"/>
                <a:ea typeface="Open Sans ExtraBold"/>
                <a:cs typeface="Open Sans ExtraBold"/>
                <a:sym typeface="Open Sans ExtraBold"/>
              </a:defRPr>
            </a:lvl2pPr>
            <a:lvl3pPr lvl="2" rtl="0">
              <a:buNone/>
              <a:defRPr sz="1600">
                <a:latin typeface="Open Sans ExtraBold"/>
                <a:ea typeface="Open Sans ExtraBold"/>
                <a:cs typeface="Open Sans ExtraBold"/>
                <a:sym typeface="Open Sans ExtraBold"/>
              </a:defRPr>
            </a:lvl3pPr>
            <a:lvl4pPr lvl="3" rtl="0">
              <a:buNone/>
              <a:defRPr sz="1600">
                <a:latin typeface="Open Sans ExtraBold"/>
                <a:ea typeface="Open Sans ExtraBold"/>
                <a:cs typeface="Open Sans ExtraBold"/>
                <a:sym typeface="Open Sans ExtraBold"/>
              </a:defRPr>
            </a:lvl4pPr>
            <a:lvl5pPr lvl="4" rtl="0">
              <a:buNone/>
              <a:defRPr sz="1600">
                <a:latin typeface="Open Sans ExtraBold"/>
                <a:ea typeface="Open Sans ExtraBold"/>
                <a:cs typeface="Open Sans ExtraBold"/>
                <a:sym typeface="Open Sans ExtraBold"/>
              </a:defRPr>
            </a:lvl5pPr>
            <a:lvl6pPr lvl="5" rtl="0">
              <a:buNone/>
              <a:defRPr sz="1600">
                <a:latin typeface="Open Sans ExtraBold"/>
                <a:ea typeface="Open Sans ExtraBold"/>
                <a:cs typeface="Open Sans ExtraBold"/>
                <a:sym typeface="Open Sans ExtraBold"/>
              </a:defRPr>
            </a:lvl6pPr>
            <a:lvl7pPr lvl="6" rtl="0">
              <a:buNone/>
              <a:defRPr sz="1600">
                <a:latin typeface="Open Sans ExtraBold"/>
                <a:ea typeface="Open Sans ExtraBold"/>
                <a:cs typeface="Open Sans ExtraBold"/>
                <a:sym typeface="Open Sans ExtraBold"/>
              </a:defRPr>
            </a:lvl7pPr>
            <a:lvl8pPr lvl="7" rtl="0">
              <a:buNone/>
              <a:defRPr sz="1600">
                <a:latin typeface="Open Sans ExtraBold"/>
                <a:ea typeface="Open Sans ExtraBold"/>
                <a:cs typeface="Open Sans ExtraBold"/>
                <a:sym typeface="Open Sans ExtraBold"/>
              </a:defRPr>
            </a:lvl8pPr>
            <a:lvl9pPr lvl="8" rtl="0">
              <a:buNone/>
              <a:defRPr sz="1600">
                <a:latin typeface="Open Sans ExtraBold"/>
                <a:ea typeface="Open Sans ExtraBold"/>
                <a:cs typeface="Open Sans ExtraBold"/>
                <a:sym typeface="Open Sans ExtraBold"/>
              </a:defRPr>
            </a:lvl9pPr>
          </a:lstStyle>
          <a:p>
            <a:pPr marL="0" lvl="0" indent="0" algn="r" rtl="0">
              <a:spcBef>
                <a:spcPts val="0"/>
              </a:spcBef>
              <a:spcAft>
                <a:spcPts val="0"/>
              </a:spcAft>
              <a:buNone/>
            </a:pPr>
            <a:fld id="{00000000-1234-1234-1234-123412341234}" type="slidenum">
              <a:rPr lang="en"/>
              <a:t>‹#›</a:t>
            </a:fld>
            <a:endParaRPr/>
          </a:p>
        </p:txBody>
      </p:sp>
      <p:sp>
        <p:nvSpPr>
          <p:cNvPr id="91" name="Google Shape;91;p16"/>
          <p:cNvSpPr/>
          <p:nvPr/>
        </p:nvSpPr>
        <p:spPr>
          <a:xfrm>
            <a:off x="4484325" y="0"/>
            <a:ext cx="87600" cy="5143500"/>
          </a:xfrm>
          <a:prstGeom prst="rect">
            <a:avLst/>
          </a:prstGeom>
          <a:solidFill>
            <a:srgbClr val="490F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title and description A 1">
  <p:cSld name="SECTION_TITLE_AND_DESCRIPTION_2">
    <p:spTree>
      <p:nvGrpSpPr>
        <p:cNvPr id="1" name="Shape 92"/>
        <p:cNvGrpSpPr/>
        <p:nvPr/>
      </p:nvGrpSpPr>
      <p:grpSpPr>
        <a:xfrm>
          <a:off x="0" y="0"/>
          <a:ext cx="0" cy="0"/>
          <a:chOff x="0" y="0"/>
          <a:chExt cx="0" cy="0"/>
        </a:xfrm>
      </p:grpSpPr>
      <p:sp>
        <p:nvSpPr>
          <p:cNvPr id="93" name="Google Shape;93;p17"/>
          <p:cNvSpPr/>
          <p:nvPr/>
        </p:nvSpPr>
        <p:spPr>
          <a:xfrm>
            <a:off x="0" y="0"/>
            <a:ext cx="4572000" cy="5143500"/>
          </a:xfrm>
          <a:prstGeom prst="rect">
            <a:avLst/>
          </a:prstGeom>
          <a:solidFill>
            <a:srgbClr val="490F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94" name="Google Shape;94;p17"/>
          <p:cNvCxnSpPr/>
          <p:nvPr/>
        </p:nvCxnSpPr>
        <p:spPr>
          <a:xfrm>
            <a:off x="457675" y="4495400"/>
            <a:ext cx="468300" cy="0"/>
          </a:xfrm>
          <a:prstGeom prst="straightConnector1">
            <a:avLst/>
          </a:prstGeom>
          <a:noFill/>
          <a:ln w="28575" cap="flat" cmpd="sng">
            <a:solidFill>
              <a:schemeClr val="lt1"/>
            </a:solidFill>
            <a:prstDash val="solid"/>
            <a:round/>
            <a:headEnd type="none" w="sm" len="sm"/>
            <a:tailEnd type="none" w="sm" len="sm"/>
          </a:ln>
        </p:spPr>
      </p:cxnSp>
      <p:sp>
        <p:nvSpPr>
          <p:cNvPr id="95" name="Google Shape;95;p17"/>
          <p:cNvSpPr txBox="1">
            <a:spLocks noGrp="1"/>
          </p:cNvSpPr>
          <p:nvPr>
            <p:ph type="title"/>
          </p:nvPr>
        </p:nvSpPr>
        <p:spPr>
          <a:xfrm>
            <a:off x="367500" y="552650"/>
            <a:ext cx="3837000" cy="1909200"/>
          </a:xfrm>
          <a:prstGeom prst="rect">
            <a:avLst/>
          </a:prstGeom>
        </p:spPr>
        <p:txBody>
          <a:bodyPr spcFirstLastPara="1" wrap="square" lIns="91425" tIns="91425" rIns="91425" bIns="91425" anchor="b" anchorCtr="0">
            <a:spAutoFit/>
          </a:bodyPr>
          <a:lstStyle>
            <a:lvl1pPr lvl="0" algn="ctr" rtl="0">
              <a:spcBef>
                <a:spcPts val="0"/>
              </a:spcBef>
              <a:spcAft>
                <a:spcPts val="0"/>
              </a:spcAft>
              <a:buClr>
                <a:schemeClr val="lt1"/>
              </a:buClr>
              <a:buSzPts val="3800"/>
              <a:buNone/>
              <a:defRPr sz="3800">
                <a:solidFill>
                  <a:schemeClr val="lt1"/>
                </a:solidFill>
              </a:defRPr>
            </a:lvl1pPr>
            <a:lvl2pPr lvl="1" algn="ctr" rtl="0">
              <a:spcBef>
                <a:spcPts val="0"/>
              </a:spcBef>
              <a:spcAft>
                <a:spcPts val="0"/>
              </a:spcAft>
              <a:buClr>
                <a:schemeClr val="lt1"/>
              </a:buClr>
              <a:buSzPts val="3800"/>
              <a:buNone/>
              <a:defRPr sz="3800">
                <a:solidFill>
                  <a:schemeClr val="lt1"/>
                </a:solidFill>
              </a:defRPr>
            </a:lvl2pPr>
            <a:lvl3pPr lvl="2" algn="ctr" rtl="0">
              <a:spcBef>
                <a:spcPts val="0"/>
              </a:spcBef>
              <a:spcAft>
                <a:spcPts val="0"/>
              </a:spcAft>
              <a:buClr>
                <a:schemeClr val="lt1"/>
              </a:buClr>
              <a:buSzPts val="3800"/>
              <a:buNone/>
              <a:defRPr sz="3800">
                <a:solidFill>
                  <a:schemeClr val="lt1"/>
                </a:solidFill>
              </a:defRPr>
            </a:lvl3pPr>
            <a:lvl4pPr lvl="3" algn="ctr" rtl="0">
              <a:spcBef>
                <a:spcPts val="0"/>
              </a:spcBef>
              <a:spcAft>
                <a:spcPts val="0"/>
              </a:spcAft>
              <a:buClr>
                <a:schemeClr val="lt1"/>
              </a:buClr>
              <a:buSzPts val="3800"/>
              <a:buNone/>
              <a:defRPr sz="3800">
                <a:solidFill>
                  <a:schemeClr val="lt1"/>
                </a:solidFill>
              </a:defRPr>
            </a:lvl4pPr>
            <a:lvl5pPr lvl="4" algn="ctr" rtl="0">
              <a:spcBef>
                <a:spcPts val="0"/>
              </a:spcBef>
              <a:spcAft>
                <a:spcPts val="0"/>
              </a:spcAft>
              <a:buClr>
                <a:schemeClr val="lt1"/>
              </a:buClr>
              <a:buSzPts val="3800"/>
              <a:buNone/>
              <a:defRPr sz="3800">
                <a:solidFill>
                  <a:schemeClr val="lt1"/>
                </a:solidFill>
              </a:defRPr>
            </a:lvl5pPr>
            <a:lvl6pPr lvl="5" algn="ctr" rtl="0">
              <a:spcBef>
                <a:spcPts val="0"/>
              </a:spcBef>
              <a:spcAft>
                <a:spcPts val="0"/>
              </a:spcAft>
              <a:buClr>
                <a:schemeClr val="lt1"/>
              </a:buClr>
              <a:buSzPts val="3800"/>
              <a:buNone/>
              <a:defRPr sz="3800">
                <a:solidFill>
                  <a:schemeClr val="lt1"/>
                </a:solidFill>
              </a:defRPr>
            </a:lvl6pPr>
            <a:lvl7pPr lvl="6" algn="ctr" rtl="0">
              <a:spcBef>
                <a:spcPts val="0"/>
              </a:spcBef>
              <a:spcAft>
                <a:spcPts val="0"/>
              </a:spcAft>
              <a:buClr>
                <a:schemeClr val="lt1"/>
              </a:buClr>
              <a:buSzPts val="3800"/>
              <a:buNone/>
              <a:defRPr sz="3800">
                <a:solidFill>
                  <a:schemeClr val="lt1"/>
                </a:solidFill>
              </a:defRPr>
            </a:lvl7pPr>
            <a:lvl8pPr lvl="7" algn="ctr" rtl="0">
              <a:spcBef>
                <a:spcPts val="0"/>
              </a:spcBef>
              <a:spcAft>
                <a:spcPts val="0"/>
              </a:spcAft>
              <a:buClr>
                <a:schemeClr val="lt1"/>
              </a:buClr>
              <a:buSzPts val="3800"/>
              <a:buNone/>
              <a:defRPr sz="3800">
                <a:solidFill>
                  <a:schemeClr val="lt1"/>
                </a:solidFill>
              </a:defRPr>
            </a:lvl8pPr>
            <a:lvl9pPr lvl="8" algn="ctr" rtl="0">
              <a:spcBef>
                <a:spcPts val="0"/>
              </a:spcBef>
              <a:spcAft>
                <a:spcPts val="0"/>
              </a:spcAft>
              <a:buClr>
                <a:schemeClr val="lt1"/>
              </a:buClr>
              <a:buSzPts val="3800"/>
              <a:buNone/>
              <a:defRPr sz="3800">
                <a:solidFill>
                  <a:schemeClr val="lt1"/>
                </a:solidFill>
              </a:defRPr>
            </a:lvl9pPr>
          </a:lstStyle>
          <a:p>
            <a:endParaRPr/>
          </a:p>
        </p:txBody>
      </p:sp>
      <p:sp>
        <p:nvSpPr>
          <p:cNvPr id="96" name="Google Shape;96;p17"/>
          <p:cNvSpPr txBox="1">
            <a:spLocks noGrp="1"/>
          </p:cNvSpPr>
          <p:nvPr>
            <p:ph type="body" idx="1"/>
          </p:nvPr>
        </p:nvSpPr>
        <p:spPr>
          <a:xfrm>
            <a:off x="4954150" y="724200"/>
            <a:ext cx="3837000" cy="3695100"/>
          </a:xfrm>
          <a:prstGeom prst="rect">
            <a:avLst/>
          </a:prstGeom>
        </p:spPr>
        <p:txBody>
          <a:bodyPr spcFirstLastPara="1" wrap="square" lIns="91425" tIns="91425" rIns="91425" bIns="91425" anchor="ctr" anchorCtr="0">
            <a:normAutofit/>
          </a:bodyPr>
          <a:lstStyle>
            <a:lvl1pPr marL="457200" lvl="0" indent="-342900" rtl="0">
              <a:spcBef>
                <a:spcPts val="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55600" rtl="0">
              <a:spcBef>
                <a:spcPts val="0"/>
              </a:spcBef>
              <a:spcAft>
                <a:spcPts val="0"/>
              </a:spcAft>
              <a:buSzPts val="20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97" name="Google Shape;97;p17"/>
          <p:cNvSpPr/>
          <p:nvPr/>
        </p:nvSpPr>
        <p:spPr>
          <a:xfrm>
            <a:off x="4484325" y="0"/>
            <a:ext cx="87600" cy="5143500"/>
          </a:xfrm>
          <a:prstGeom prst="rect">
            <a:avLst/>
          </a:prstGeom>
          <a:solidFill>
            <a:srgbClr val="FFC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title and description A 1 1 1">
  <p:cSld name="SECTION_TITLE_AND_DESCRIPTION_2_1_1">
    <p:spTree>
      <p:nvGrpSpPr>
        <p:cNvPr id="1" name="Shape 104"/>
        <p:cNvGrpSpPr/>
        <p:nvPr/>
      </p:nvGrpSpPr>
      <p:grpSpPr>
        <a:xfrm>
          <a:off x="0" y="0"/>
          <a:ext cx="0" cy="0"/>
          <a:chOff x="0" y="0"/>
          <a:chExt cx="0" cy="0"/>
        </a:xfrm>
      </p:grpSpPr>
      <p:sp>
        <p:nvSpPr>
          <p:cNvPr id="105" name="Google Shape;105;p19"/>
          <p:cNvSpPr/>
          <p:nvPr/>
        </p:nvSpPr>
        <p:spPr>
          <a:xfrm>
            <a:off x="0" y="0"/>
            <a:ext cx="4572000" cy="5143500"/>
          </a:xfrm>
          <a:prstGeom prst="rect">
            <a:avLst/>
          </a:prstGeom>
          <a:solidFill>
            <a:srgbClr val="FFC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06" name="Google Shape;106;p19"/>
          <p:cNvCxnSpPr/>
          <p:nvPr/>
        </p:nvCxnSpPr>
        <p:spPr>
          <a:xfrm>
            <a:off x="457675" y="4495400"/>
            <a:ext cx="468300" cy="0"/>
          </a:xfrm>
          <a:prstGeom prst="straightConnector1">
            <a:avLst/>
          </a:prstGeom>
          <a:noFill/>
          <a:ln w="76200" cap="flat" cmpd="sng">
            <a:solidFill>
              <a:schemeClr val="lt1"/>
            </a:solidFill>
            <a:prstDash val="solid"/>
            <a:round/>
            <a:headEnd type="none" w="sm" len="sm"/>
            <a:tailEnd type="none" w="sm" len="sm"/>
          </a:ln>
        </p:spPr>
      </p:cxnSp>
      <p:sp>
        <p:nvSpPr>
          <p:cNvPr id="107" name="Google Shape;107;p19"/>
          <p:cNvSpPr txBox="1">
            <a:spLocks noGrp="1"/>
          </p:cNvSpPr>
          <p:nvPr>
            <p:ph type="title"/>
          </p:nvPr>
        </p:nvSpPr>
        <p:spPr>
          <a:xfrm>
            <a:off x="367500" y="552650"/>
            <a:ext cx="3837000" cy="1909200"/>
          </a:xfrm>
          <a:prstGeom prst="rect">
            <a:avLst/>
          </a:prstGeom>
        </p:spPr>
        <p:txBody>
          <a:bodyPr spcFirstLastPara="1" wrap="square" lIns="91425" tIns="91425" rIns="91425" bIns="91425" anchor="b" anchorCtr="0">
            <a:spAutoFit/>
          </a:bodyPr>
          <a:lstStyle>
            <a:lvl1pPr lvl="0" algn="ctr" rtl="0">
              <a:spcBef>
                <a:spcPts val="0"/>
              </a:spcBef>
              <a:spcAft>
                <a:spcPts val="0"/>
              </a:spcAft>
              <a:buClr>
                <a:srgbClr val="000000"/>
              </a:buClr>
              <a:buSzPts val="3800"/>
              <a:buNone/>
              <a:defRPr sz="3800">
                <a:solidFill>
                  <a:srgbClr val="000000"/>
                </a:solidFill>
              </a:defRPr>
            </a:lvl1pPr>
            <a:lvl2pPr lvl="1" algn="ctr" rtl="0">
              <a:spcBef>
                <a:spcPts val="0"/>
              </a:spcBef>
              <a:spcAft>
                <a:spcPts val="0"/>
              </a:spcAft>
              <a:buClr>
                <a:srgbClr val="000000"/>
              </a:buClr>
              <a:buSzPts val="3800"/>
              <a:buNone/>
              <a:defRPr sz="3800">
                <a:solidFill>
                  <a:srgbClr val="000000"/>
                </a:solidFill>
              </a:defRPr>
            </a:lvl2pPr>
            <a:lvl3pPr lvl="2" algn="ctr" rtl="0">
              <a:spcBef>
                <a:spcPts val="0"/>
              </a:spcBef>
              <a:spcAft>
                <a:spcPts val="0"/>
              </a:spcAft>
              <a:buClr>
                <a:srgbClr val="000000"/>
              </a:buClr>
              <a:buSzPts val="3800"/>
              <a:buNone/>
              <a:defRPr sz="3800">
                <a:solidFill>
                  <a:srgbClr val="000000"/>
                </a:solidFill>
              </a:defRPr>
            </a:lvl3pPr>
            <a:lvl4pPr lvl="3" algn="ctr" rtl="0">
              <a:spcBef>
                <a:spcPts val="0"/>
              </a:spcBef>
              <a:spcAft>
                <a:spcPts val="0"/>
              </a:spcAft>
              <a:buClr>
                <a:srgbClr val="000000"/>
              </a:buClr>
              <a:buSzPts val="3800"/>
              <a:buNone/>
              <a:defRPr sz="3800">
                <a:solidFill>
                  <a:srgbClr val="000000"/>
                </a:solidFill>
              </a:defRPr>
            </a:lvl4pPr>
            <a:lvl5pPr lvl="4" algn="ctr" rtl="0">
              <a:spcBef>
                <a:spcPts val="0"/>
              </a:spcBef>
              <a:spcAft>
                <a:spcPts val="0"/>
              </a:spcAft>
              <a:buClr>
                <a:srgbClr val="000000"/>
              </a:buClr>
              <a:buSzPts val="3800"/>
              <a:buNone/>
              <a:defRPr sz="3800">
                <a:solidFill>
                  <a:srgbClr val="000000"/>
                </a:solidFill>
              </a:defRPr>
            </a:lvl5pPr>
            <a:lvl6pPr lvl="5" algn="ctr" rtl="0">
              <a:spcBef>
                <a:spcPts val="0"/>
              </a:spcBef>
              <a:spcAft>
                <a:spcPts val="0"/>
              </a:spcAft>
              <a:buClr>
                <a:srgbClr val="000000"/>
              </a:buClr>
              <a:buSzPts val="3800"/>
              <a:buNone/>
              <a:defRPr sz="3800">
                <a:solidFill>
                  <a:srgbClr val="000000"/>
                </a:solidFill>
              </a:defRPr>
            </a:lvl6pPr>
            <a:lvl7pPr lvl="6" algn="ctr" rtl="0">
              <a:spcBef>
                <a:spcPts val="0"/>
              </a:spcBef>
              <a:spcAft>
                <a:spcPts val="0"/>
              </a:spcAft>
              <a:buClr>
                <a:srgbClr val="000000"/>
              </a:buClr>
              <a:buSzPts val="3800"/>
              <a:buNone/>
              <a:defRPr sz="3800">
                <a:solidFill>
                  <a:srgbClr val="000000"/>
                </a:solidFill>
              </a:defRPr>
            </a:lvl7pPr>
            <a:lvl8pPr lvl="7" algn="ctr" rtl="0">
              <a:spcBef>
                <a:spcPts val="0"/>
              </a:spcBef>
              <a:spcAft>
                <a:spcPts val="0"/>
              </a:spcAft>
              <a:buClr>
                <a:srgbClr val="000000"/>
              </a:buClr>
              <a:buSzPts val="3800"/>
              <a:buNone/>
              <a:defRPr sz="3800">
                <a:solidFill>
                  <a:srgbClr val="000000"/>
                </a:solidFill>
              </a:defRPr>
            </a:lvl8pPr>
            <a:lvl9pPr lvl="8" algn="ctr" rtl="0">
              <a:spcBef>
                <a:spcPts val="0"/>
              </a:spcBef>
              <a:spcAft>
                <a:spcPts val="0"/>
              </a:spcAft>
              <a:buClr>
                <a:srgbClr val="000000"/>
              </a:buClr>
              <a:buSzPts val="3800"/>
              <a:buNone/>
              <a:defRPr sz="3800">
                <a:solidFill>
                  <a:srgbClr val="000000"/>
                </a:solidFill>
              </a:defRPr>
            </a:lvl9pPr>
          </a:lstStyle>
          <a:p>
            <a:endParaRPr/>
          </a:p>
        </p:txBody>
      </p:sp>
      <p:sp>
        <p:nvSpPr>
          <p:cNvPr id="108" name="Google Shape;108;p19"/>
          <p:cNvSpPr txBox="1">
            <a:spLocks noGrp="1"/>
          </p:cNvSpPr>
          <p:nvPr>
            <p:ph type="body" idx="1"/>
          </p:nvPr>
        </p:nvSpPr>
        <p:spPr>
          <a:xfrm>
            <a:off x="4954150" y="724200"/>
            <a:ext cx="3837000" cy="3695100"/>
          </a:xfrm>
          <a:prstGeom prst="rect">
            <a:avLst/>
          </a:prstGeom>
        </p:spPr>
        <p:txBody>
          <a:bodyPr spcFirstLastPara="1" wrap="square" lIns="91425" tIns="91425" rIns="91425" bIns="91425" anchor="ctr" anchorCtr="0">
            <a:normAutofit/>
          </a:bodyPr>
          <a:lstStyle>
            <a:lvl1pPr marL="457200" lvl="0" indent="-342900" rtl="0">
              <a:spcBef>
                <a:spcPts val="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55600" rtl="0">
              <a:spcBef>
                <a:spcPts val="0"/>
              </a:spcBef>
              <a:spcAft>
                <a:spcPts val="0"/>
              </a:spcAft>
              <a:buSzPts val="20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109" name="Google Shape;109;p19"/>
          <p:cNvSpPr/>
          <p:nvPr/>
        </p:nvSpPr>
        <p:spPr>
          <a:xfrm>
            <a:off x="4484400" y="0"/>
            <a:ext cx="87600" cy="5143500"/>
          </a:xfrm>
          <a:prstGeom prst="rect">
            <a:avLst/>
          </a:prstGeom>
          <a:solidFill>
            <a:srgbClr val="23A5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10"/>
        <p:cNvGrpSpPr/>
        <p:nvPr/>
      </p:nvGrpSpPr>
      <p:grpSpPr>
        <a:xfrm>
          <a:off x="0" y="0"/>
          <a:ext cx="0" cy="0"/>
          <a:chOff x="0" y="0"/>
          <a:chExt cx="0" cy="0"/>
        </a:xfrm>
      </p:grpSpPr>
      <p:sp>
        <p:nvSpPr>
          <p:cNvPr id="111" name="Google Shape;111;p20"/>
          <p:cNvSpPr txBox="1">
            <a:spLocks noGrp="1"/>
          </p:cNvSpPr>
          <p:nvPr>
            <p:ph type="body" idx="1"/>
          </p:nvPr>
        </p:nvSpPr>
        <p:spPr>
          <a:xfrm>
            <a:off x="319500" y="423372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Clr>
                <a:srgbClr val="490F52"/>
              </a:buClr>
              <a:buSzPts val="1800"/>
              <a:buFont typeface="Open Sans ExtraBold"/>
              <a:buNone/>
              <a:defRPr sz="1800">
                <a:solidFill>
                  <a:srgbClr val="490F52"/>
                </a:solidFill>
                <a:latin typeface="Open Sans ExtraBold"/>
                <a:ea typeface="Open Sans ExtraBold"/>
                <a:cs typeface="Open Sans ExtraBold"/>
                <a:sym typeface="Open Sans ExtraBold"/>
              </a:defRPr>
            </a:lvl1pPr>
          </a:lstStyle>
          <a:p>
            <a:endParaRPr/>
          </a:p>
        </p:txBody>
      </p:sp>
      <p:sp>
        <p:nvSpPr>
          <p:cNvPr id="112" name="Google Shape;112;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aption 1">
  <p:cSld name="CAPTION_ONLY_2">
    <p:spTree>
      <p:nvGrpSpPr>
        <p:cNvPr id="1" name="Shape 113"/>
        <p:cNvGrpSpPr/>
        <p:nvPr/>
      </p:nvGrpSpPr>
      <p:grpSpPr>
        <a:xfrm>
          <a:off x="0" y="0"/>
          <a:ext cx="0" cy="0"/>
          <a:chOff x="0" y="0"/>
          <a:chExt cx="0" cy="0"/>
        </a:xfrm>
      </p:grpSpPr>
      <p:sp>
        <p:nvSpPr>
          <p:cNvPr id="114" name="Google Shape;114;p21"/>
          <p:cNvSpPr txBox="1">
            <a:spLocks noGrp="1"/>
          </p:cNvSpPr>
          <p:nvPr>
            <p:ph type="body" idx="1"/>
          </p:nvPr>
        </p:nvSpPr>
        <p:spPr>
          <a:xfrm>
            <a:off x="319500" y="4233725"/>
            <a:ext cx="5998800" cy="598800"/>
          </a:xfrm>
          <a:prstGeom prst="rect">
            <a:avLst/>
          </a:prstGeom>
        </p:spPr>
        <p:txBody>
          <a:bodyPr spcFirstLastPara="1" wrap="square" lIns="91425" tIns="91425" rIns="91425" bIns="91425" anchor="ctr" anchorCtr="0">
            <a:normAutofit/>
          </a:bodyPr>
          <a:lstStyle>
            <a:lvl1pPr marL="457200" lvl="0" indent="-228600" rtl="0">
              <a:lnSpc>
                <a:spcPct val="100000"/>
              </a:lnSpc>
              <a:spcBef>
                <a:spcPts val="0"/>
              </a:spcBef>
              <a:spcAft>
                <a:spcPts val="0"/>
              </a:spcAft>
              <a:buClr>
                <a:srgbClr val="23A595"/>
              </a:buClr>
              <a:buSzPts val="1800"/>
              <a:buFont typeface="Open Sans ExtraBold"/>
              <a:buNone/>
              <a:defRPr sz="1800">
                <a:solidFill>
                  <a:srgbClr val="23A595"/>
                </a:solidFill>
                <a:latin typeface="Open Sans ExtraBold"/>
                <a:ea typeface="Open Sans ExtraBold"/>
                <a:cs typeface="Open Sans ExtraBold"/>
                <a:sym typeface="Open Sans ExtraBold"/>
              </a:defRPr>
            </a:lvl1pPr>
          </a:lstStyle>
          <a:p>
            <a:endParaRPr/>
          </a:p>
        </p:txBody>
      </p:sp>
      <p:sp>
        <p:nvSpPr>
          <p:cNvPr id="115" name="Google Shape;115;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B">
  <p:cSld name="TITLE_1">
    <p:spTree>
      <p:nvGrpSpPr>
        <p:cNvPr id="1" name="Shape 15"/>
        <p:cNvGrpSpPr/>
        <p:nvPr/>
      </p:nvGrpSpPr>
      <p:grpSpPr>
        <a:xfrm>
          <a:off x="0" y="0"/>
          <a:ext cx="0" cy="0"/>
          <a:chOff x="0" y="0"/>
          <a:chExt cx="0" cy="0"/>
        </a:xfrm>
      </p:grpSpPr>
      <p:sp>
        <p:nvSpPr>
          <p:cNvPr id="16" name="Google Shape;16;p3"/>
          <p:cNvSpPr/>
          <p:nvPr/>
        </p:nvSpPr>
        <p:spPr>
          <a:xfrm>
            <a:off x="-25125" y="-25125"/>
            <a:ext cx="9169200" cy="3064800"/>
          </a:xfrm>
          <a:prstGeom prst="rect">
            <a:avLst/>
          </a:prstGeom>
          <a:solidFill>
            <a:srgbClr val="490F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Open Sans"/>
              <a:ea typeface="Open Sans"/>
              <a:cs typeface="Open Sans"/>
              <a:sym typeface="Open Sans"/>
            </a:endParaRPr>
          </a:p>
        </p:txBody>
      </p:sp>
      <p:cxnSp>
        <p:nvCxnSpPr>
          <p:cNvPr id="17" name="Google Shape;17;p3"/>
          <p:cNvCxnSpPr/>
          <p:nvPr/>
        </p:nvCxnSpPr>
        <p:spPr>
          <a:xfrm>
            <a:off x="4278300" y="2751163"/>
            <a:ext cx="587400" cy="0"/>
          </a:xfrm>
          <a:prstGeom prst="straightConnector1">
            <a:avLst/>
          </a:prstGeom>
          <a:noFill/>
          <a:ln w="76200" cap="flat" cmpd="sng">
            <a:solidFill>
              <a:srgbClr val="FFC112"/>
            </a:solidFill>
            <a:prstDash val="solid"/>
            <a:round/>
            <a:headEnd type="none" w="sm" len="sm"/>
            <a:tailEnd type="none" w="sm" len="sm"/>
          </a:ln>
        </p:spPr>
      </p:cxnSp>
      <p:sp>
        <p:nvSpPr>
          <p:cNvPr id="18" name="Google Shape;18;p3"/>
          <p:cNvSpPr txBox="1">
            <a:spLocks noGrp="1"/>
          </p:cNvSpPr>
          <p:nvPr>
            <p:ph type="ctrTitle"/>
          </p:nvPr>
        </p:nvSpPr>
        <p:spPr>
          <a:xfrm>
            <a:off x="311700" y="595975"/>
            <a:ext cx="8520600" cy="1957800"/>
          </a:xfrm>
          <a:prstGeom prst="rect">
            <a:avLst/>
          </a:prstGeom>
        </p:spPr>
        <p:txBody>
          <a:bodyPr spcFirstLastPara="1" wrap="square" lIns="91425" tIns="91425" rIns="91425" bIns="91425" anchor="b" anchorCtr="0">
            <a:normAutofit/>
          </a:bodyPr>
          <a:lstStyle>
            <a:lvl1pPr lvl="0" algn="ctr" rtl="0">
              <a:spcBef>
                <a:spcPts val="0"/>
              </a:spcBef>
              <a:spcAft>
                <a:spcPts val="0"/>
              </a:spcAft>
              <a:buClr>
                <a:srgbClr val="FFFFFF"/>
              </a:buClr>
              <a:buSzPts val="5400"/>
              <a:buFont typeface="Open Sans ExtraBold"/>
              <a:buNone/>
              <a:defRPr sz="5400">
                <a:solidFill>
                  <a:srgbClr val="FFFFFF"/>
                </a:solidFill>
                <a:latin typeface="Open Sans ExtraBold"/>
                <a:ea typeface="Open Sans ExtraBold"/>
                <a:cs typeface="Open Sans ExtraBold"/>
                <a:sym typeface="Open Sans ExtraBold"/>
              </a:defRPr>
            </a:lvl1pPr>
            <a:lvl2pPr lvl="1" algn="ctr" rtl="0">
              <a:spcBef>
                <a:spcPts val="0"/>
              </a:spcBef>
              <a:spcAft>
                <a:spcPts val="0"/>
              </a:spcAft>
              <a:buSzPts val="5400"/>
              <a:buNone/>
              <a:defRPr sz="5400"/>
            </a:lvl2pPr>
            <a:lvl3pPr lvl="2" algn="ctr" rtl="0">
              <a:spcBef>
                <a:spcPts val="0"/>
              </a:spcBef>
              <a:spcAft>
                <a:spcPts val="0"/>
              </a:spcAft>
              <a:buSzPts val="5400"/>
              <a:buNone/>
              <a:defRPr sz="5400"/>
            </a:lvl3pPr>
            <a:lvl4pPr lvl="3" algn="ctr" rtl="0">
              <a:spcBef>
                <a:spcPts val="0"/>
              </a:spcBef>
              <a:spcAft>
                <a:spcPts val="0"/>
              </a:spcAft>
              <a:buSzPts val="5400"/>
              <a:buNone/>
              <a:defRPr sz="5400"/>
            </a:lvl4pPr>
            <a:lvl5pPr lvl="4" algn="ctr" rtl="0">
              <a:spcBef>
                <a:spcPts val="0"/>
              </a:spcBef>
              <a:spcAft>
                <a:spcPts val="0"/>
              </a:spcAft>
              <a:buSzPts val="5400"/>
              <a:buNone/>
              <a:defRPr sz="5400"/>
            </a:lvl5pPr>
            <a:lvl6pPr lvl="5" algn="ctr" rtl="0">
              <a:spcBef>
                <a:spcPts val="0"/>
              </a:spcBef>
              <a:spcAft>
                <a:spcPts val="0"/>
              </a:spcAft>
              <a:buSzPts val="5400"/>
              <a:buNone/>
              <a:defRPr sz="5400"/>
            </a:lvl6pPr>
            <a:lvl7pPr lvl="6" algn="ctr" rtl="0">
              <a:spcBef>
                <a:spcPts val="0"/>
              </a:spcBef>
              <a:spcAft>
                <a:spcPts val="0"/>
              </a:spcAft>
              <a:buSzPts val="5400"/>
              <a:buNone/>
              <a:defRPr sz="5400"/>
            </a:lvl7pPr>
            <a:lvl8pPr lvl="7" algn="ctr" rtl="0">
              <a:spcBef>
                <a:spcPts val="0"/>
              </a:spcBef>
              <a:spcAft>
                <a:spcPts val="0"/>
              </a:spcAft>
              <a:buSzPts val="5400"/>
              <a:buNone/>
              <a:defRPr sz="5400"/>
            </a:lvl8pPr>
            <a:lvl9pPr lvl="8" algn="ctr" rtl="0">
              <a:spcBef>
                <a:spcPts val="0"/>
              </a:spcBef>
              <a:spcAft>
                <a:spcPts val="0"/>
              </a:spcAft>
              <a:buSzPts val="5400"/>
              <a:buNone/>
              <a:defRPr sz="5400"/>
            </a:lvl9pPr>
          </a:lstStyle>
          <a:p>
            <a:endParaRPr/>
          </a:p>
        </p:txBody>
      </p:sp>
      <p:sp>
        <p:nvSpPr>
          <p:cNvPr id="19" name="Google Shape;19;p3"/>
          <p:cNvSpPr txBox="1">
            <a:spLocks noGrp="1"/>
          </p:cNvSpPr>
          <p:nvPr>
            <p:ph type="subTitle" idx="1"/>
          </p:nvPr>
        </p:nvSpPr>
        <p:spPr>
          <a:xfrm>
            <a:off x="311700" y="3580323"/>
            <a:ext cx="8520600" cy="7335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400"/>
              <a:buNone/>
              <a:defRPr sz="2400"/>
            </a:lvl1pPr>
            <a:lvl2pPr lvl="1" algn="ctr" rtl="0">
              <a:lnSpc>
                <a:spcPct val="100000"/>
              </a:lnSpc>
              <a:spcBef>
                <a:spcPts val="0"/>
              </a:spcBef>
              <a:spcAft>
                <a:spcPts val="0"/>
              </a:spcAft>
              <a:buSzPts val="2400"/>
              <a:buNone/>
              <a:defRPr sz="2400"/>
            </a:lvl2pPr>
            <a:lvl3pPr lvl="2" algn="ctr" rtl="0">
              <a:lnSpc>
                <a:spcPct val="100000"/>
              </a:lnSpc>
              <a:spcBef>
                <a:spcPts val="0"/>
              </a:spcBef>
              <a:spcAft>
                <a:spcPts val="0"/>
              </a:spcAft>
              <a:buSzPts val="2400"/>
              <a:buNone/>
              <a:defRPr sz="2400"/>
            </a:lvl3pPr>
            <a:lvl4pPr lvl="3" algn="ctr" rtl="0">
              <a:lnSpc>
                <a:spcPct val="100000"/>
              </a:lnSpc>
              <a:spcBef>
                <a:spcPts val="0"/>
              </a:spcBef>
              <a:spcAft>
                <a:spcPts val="0"/>
              </a:spcAft>
              <a:buSzPts val="2400"/>
              <a:buNone/>
              <a:defRPr sz="2400"/>
            </a:lvl4pPr>
            <a:lvl5pPr lvl="4" algn="ctr" rtl="0">
              <a:lnSpc>
                <a:spcPct val="100000"/>
              </a:lnSpc>
              <a:spcBef>
                <a:spcPts val="0"/>
              </a:spcBef>
              <a:spcAft>
                <a:spcPts val="0"/>
              </a:spcAft>
              <a:buSzPts val="2400"/>
              <a:buNone/>
              <a:defRPr sz="2400"/>
            </a:lvl5pPr>
            <a:lvl6pPr lvl="5" algn="ctr" rtl="0">
              <a:lnSpc>
                <a:spcPct val="100000"/>
              </a:lnSpc>
              <a:spcBef>
                <a:spcPts val="0"/>
              </a:spcBef>
              <a:spcAft>
                <a:spcPts val="0"/>
              </a:spcAft>
              <a:buSzPts val="2400"/>
              <a:buNone/>
              <a:defRPr sz="2400"/>
            </a:lvl6pPr>
            <a:lvl7pPr lvl="6" algn="ctr" rtl="0">
              <a:lnSpc>
                <a:spcPct val="100000"/>
              </a:lnSpc>
              <a:spcBef>
                <a:spcPts val="0"/>
              </a:spcBef>
              <a:spcAft>
                <a:spcPts val="0"/>
              </a:spcAft>
              <a:buSzPts val="2400"/>
              <a:buNone/>
              <a:defRPr sz="2400"/>
            </a:lvl7pPr>
            <a:lvl8pPr lvl="7" algn="ctr" rtl="0">
              <a:lnSpc>
                <a:spcPct val="100000"/>
              </a:lnSpc>
              <a:spcBef>
                <a:spcPts val="0"/>
              </a:spcBef>
              <a:spcAft>
                <a:spcPts val="0"/>
              </a:spcAft>
              <a:buSzPts val="2400"/>
              <a:buNone/>
              <a:defRPr sz="2400"/>
            </a:lvl8pPr>
            <a:lvl9pPr lvl="8" algn="ctr" rtl="0">
              <a:lnSpc>
                <a:spcPct val="100000"/>
              </a:lnSpc>
              <a:spcBef>
                <a:spcPts val="0"/>
              </a:spcBef>
              <a:spcAft>
                <a:spcPts val="0"/>
              </a:spcAft>
              <a:buSzPts val="2400"/>
              <a:buNone/>
              <a:defRPr sz="2400"/>
            </a:lvl9pPr>
          </a:lstStyle>
          <a:p>
            <a:endParaRPr/>
          </a:p>
        </p:txBody>
      </p:sp>
      <p:sp>
        <p:nvSpPr>
          <p:cNvPr id="20" name="Google Shape;20;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21" name="Google Shape;21;p3"/>
          <p:cNvPicPr preferRelativeResize="0"/>
          <p:nvPr/>
        </p:nvPicPr>
        <p:blipFill>
          <a:blip r:embed="rId2">
            <a:alphaModFix/>
          </a:blip>
          <a:stretch>
            <a:fillRect/>
          </a:stretch>
        </p:blipFill>
        <p:spPr>
          <a:xfrm>
            <a:off x="113050" y="4511376"/>
            <a:ext cx="2177562" cy="545450"/>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Highlight A">
  <p:cSld name="CAPTION_ONLY_1">
    <p:spTree>
      <p:nvGrpSpPr>
        <p:cNvPr id="1" name="Shape 116"/>
        <p:cNvGrpSpPr/>
        <p:nvPr/>
      </p:nvGrpSpPr>
      <p:grpSpPr>
        <a:xfrm>
          <a:off x="0" y="0"/>
          <a:ext cx="0" cy="0"/>
          <a:chOff x="0" y="0"/>
          <a:chExt cx="0" cy="0"/>
        </a:xfrm>
      </p:grpSpPr>
      <p:sp>
        <p:nvSpPr>
          <p:cNvPr id="117" name="Google Shape;117;p22"/>
          <p:cNvSpPr/>
          <p:nvPr/>
        </p:nvSpPr>
        <p:spPr>
          <a:xfrm>
            <a:off x="-12600" y="4233725"/>
            <a:ext cx="9169200" cy="909900"/>
          </a:xfrm>
          <a:prstGeom prst="rect">
            <a:avLst/>
          </a:prstGeom>
          <a:solidFill>
            <a:srgbClr val="490F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Open Sans"/>
              <a:ea typeface="Open Sans"/>
              <a:cs typeface="Open Sans"/>
              <a:sym typeface="Open Sans"/>
            </a:endParaRPr>
          </a:p>
        </p:txBody>
      </p:sp>
      <p:sp>
        <p:nvSpPr>
          <p:cNvPr id="118" name="Google Shape;118;p22"/>
          <p:cNvSpPr txBox="1">
            <a:spLocks noGrp="1"/>
          </p:cNvSpPr>
          <p:nvPr>
            <p:ph type="body" idx="1"/>
          </p:nvPr>
        </p:nvSpPr>
        <p:spPr>
          <a:xfrm>
            <a:off x="1572600" y="4389275"/>
            <a:ext cx="5998800" cy="598800"/>
          </a:xfrm>
          <a:prstGeom prst="rect">
            <a:avLst/>
          </a:prstGeom>
        </p:spPr>
        <p:txBody>
          <a:bodyPr spcFirstLastPara="1" wrap="square" lIns="91425" tIns="91425" rIns="91425" bIns="91425" anchor="ctr" anchorCtr="0">
            <a:normAutofit/>
          </a:bodyPr>
          <a:lstStyle>
            <a:lvl1pPr marL="457200" lvl="0" indent="-228600" algn="ctr" rtl="0">
              <a:lnSpc>
                <a:spcPct val="100000"/>
              </a:lnSpc>
              <a:spcBef>
                <a:spcPts val="0"/>
              </a:spcBef>
              <a:spcAft>
                <a:spcPts val="0"/>
              </a:spcAft>
              <a:buClr>
                <a:schemeClr val="lt1"/>
              </a:buClr>
              <a:buSzPts val="1800"/>
              <a:buFont typeface="Open Sans ExtraBold"/>
              <a:buNone/>
              <a:defRPr sz="1800">
                <a:solidFill>
                  <a:schemeClr val="lt1"/>
                </a:solidFill>
                <a:latin typeface="Open Sans ExtraBold"/>
                <a:ea typeface="Open Sans ExtraBold"/>
                <a:cs typeface="Open Sans ExtraBold"/>
                <a:sym typeface="Open Sans ExtraBold"/>
              </a:defRPr>
            </a:lvl1pPr>
          </a:lstStyle>
          <a:p>
            <a:endParaRPr/>
          </a:p>
        </p:txBody>
      </p:sp>
      <p:sp>
        <p:nvSpPr>
          <p:cNvPr id="119" name="Google Shape;119;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Highlight B">
  <p:cSld name="CAPTION_ONLY_1_1">
    <p:spTree>
      <p:nvGrpSpPr>
        <p:cNvPr id="1" name="Shape 120"/>
        <p:cNvGrpSpPr/>
        <p:nvPr/>
      </p:nvGrpSpPr>
      <p:grpSpPr>
        <a:xfrm>
          <a:off x="0" y="0"/>
          <a:ext cx="0" cy="0"/>
          <a:chOff x="0" y="0"/>
          <a:chExt cx="0" cy="0"/>
        </a:xfrm>
      </p:grpSpPr>
      <p:sp>
        <p:nvSpPr>
          <p:cNvPr id="121" name="Google Shape;121;p23"/>
          <p:cNvSpPr/>
          <p:nvPr/>
        </p:nvSpPr>
        <p:spPr>
          <a:xfrm>
            <a:off x="-12600" y="4233725"/>
            <a:ext cx="9169200" cy="909900"/>
          </a:xfrm>
          <a:prstGeom prst="rect">
            <a:avLst/>
          </a:prstGeom>
          <a:solidFill>
            <a:srgbClr val="23A5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90F52"/>
              </a:solidFill>
              <a:latin typeface="Open Sans"/>
              <a:ea typeface="Open Sans"/>
              <a:cs typeface="Open Sans"/>
              <a:sym typeface="Open Sans"/>
            </a:endParaRPr>
          </a:p>
        </p:txBody>
      </p:sp>
      <p:sp>
        <p:nvSpPr>
          <p:cNvPr id="122" name="Google Shape;122;p23"/>
          <p:cNvSpPr txBox="1">
            <a:spLocks noGrp="1"/>
          </p:cNvSpPr>
          <p:nvPr>
            <p:ph type="body" idx="1"/>
          </p:nvPr>
        </p:nvSpPr>
        <p:spPr>
          <a:xfrm>
            <a:off x="1572600" y="4389275"/>
            <a:ext cx="5998800" cy="598800"/>
          </a:xfrm>
          <a:prstGeom prst="rect">
            <a:avLst/>
          </a:prstGeom>
        </p:spPr>
        <p:txBody>
          <a:bodyPr spcFirstLastPara="1" wrap="square" lIns="91425" tIns="91425" rIns="91425" bIns="91425" anchor="ctr" anchorCtr="0">
            <a:normAutofit/>
          </a:bodyPr>
          <a:lstStyle>
            <a:lvl1pPr marL="457200" lvl="0" indent="-228600" algn="ctr" rtl="0">
              <a:lnSpc>
                <a:spcPct val="100000"/>
              </a:lnSpc>
              <a:spcBef>
                <a:spcPts val="0"/>
              </a:spcBef>
              <a:spcAft>
                <a:spcPts val="0"/>
              </a:spcAft>
              <a:buClr>
                <a:schemeClr val="lt1"/>
              </a:buClr>
              <a:buSzPts val="1800"/>
              <a:buFont typeface="Open Sans ExtraBold"/>
              <a:buNone/>
              <a:defRPr sz="1800">
                <a:solidFill>
                  <a:schemeClr val="lt1"/>
                </a:solidFill>
                <a:latin typeface="Open Sans ExtraBold"/>
                <a:ea typeface="Open Sans ExtraBold"/>
                <a:cs typeface="Open Sans ExtraBold"/>
                <a:sym typeface="Open Sans ExtraBold"/>
              </a:defRPr>
            </a:lvl1pPr>
          </a:lstStyle>
          <a:p>
            <a:endParaRPr/>
          </a:p>
        </p:txBody>
      </p:sp>
      <p:sp>
        <p:nvSpPr>
          <p:cNvPr id="123" name="Google Shape;123;p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Highlight B 1">
  <p:cSld name="CAPTION_ONLY_1_1_1">
    <p:spTree>
      <p:nvGrpSpPr>
        <p:cNvPr id="1" name="Shape 124"/>
        <p:cNvGrpSpPr/>
        <p:nvPr/>
      </p:nvGrpSpPr>
      <p:grpSpPr>
        <a:xfrm>
          <a:off x="0" y="0"/>
          <a:ext cx="0" cy="0"/>
          <a:chOff x="0" y="0"/>
          <a:chExt cx="0" cy="0"/>
        </a:xfrm>
      </p:grpSpPr>
      <p:sp>
        <p:nvSpPr>
          <p:cNvPr id="125" name="Google Shape;125;p24"/>
          <p:cNvSpPr/>
          <p:nvPr/>
        </p:nvSpPr>
        <p:spPr>
          <a:xfrm>
            <a:off x="-12600" y="4233725"/>
            <a:ext cx="9169200" cy="909900"/>
          </a:xfrm>
          <a:prstGeom prst="rect">
            <a:avLst/>
          </a:prstGeom>
          <a:solidFill>
            <a:srgbClr val="FFC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90F52"/>
              </a:solidFill>
              <a:latin typeface="Open Sans"/>
              <a:ea typeface="Open Sans"/>
              <a:cs typeface="Open Sans"/>
              <a:sym typeface="Open Sans"/>
            </a:endParaRPr>
          </a:p>
        </p:txBody>
      </p:sp>
      <p:sp>
        <p:nvSpPr>
          <p:cNvPr id="126" name="Google Shape;126;p24"/>
          <p:cNvSpPr txBox="1">
            <a:spLocks noGrp="1"/>
          </p:cNvSpPr>
          <p:nvPr>
            <p:ph type="body" idx="1"/>
          </p:nvPr>
        </p:nvSpPr>
        <p:spPr>
          <a:xfrm>
            <a:off x="1572600" y="4389275"/>
            <a:ext cx="5998800" cy="598800"/>
          </a:xfrm>
          <a:prstGeom prst="rect">
            <a:avLst/>
          </a:prstGeom>
        </p:spPr>
        <p:txBody>
          <a:bodyPr spcFirstLastPara="1" wrap="square" lIns="91425" tIns="91425" rIns="91425" bIns="91425" anchor="ctr" anchorCtr="0">
            <a:normAutofit/>
          </a:bodyPr>
          <a:lstStyle>
            <a:lvl1pPr marL="457200" lvl="0" indent="-228600" algn="ctr" rtl="0">
              <a:lnSpc>
                <a:spcPct val="100000"/>
              </a:lnSpc>
              <a:spcBef>
                <a:spcPts val="0"/>
              </a:spcBef>
              <a:spcAft>
                <a:spcPts val="0"/>
              </a:spcAft>
              <a:buSzPts val="1800"/>
              <a:buFont typeface="Open Sans ExtraBold"/>
              <a:buNone/>
              <a:defRPr sz="1800">
                <a:latin typeface="Open Sans ExtraBold"/>
                <a:ea typeface="Open Sans ExtraBold"/>
                <a:cs typeface="Open Sans ExtraBold"/>
                <a:sym typeface="Open Sans ExtraBold"/>
              </a:defRPr>
            </a:lvl1pPr>
          </a:lstStyle>
          <a:p>
            <a:endParaRPr/>
          </a:p>
        </p:txBody>
      </p:sp>
      <p:sp>
        <p:nvSpPr>
          <p:cNvPr id="127" name="Google Shape;127;p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C">
  <p:cSld name="TITLE_1_1">
    <p:spTree>
      <p:nvGrpSpPr>
        <p:cNvPr id="1" name="Shape 22"/>
        <p:cNvGrpSpPr/>
        <p:nvPr/>
      </p:nvGrpSpPr>
      <p:grpSpPr>
        <a:xfrm>
          <a:off x="0" y="0"/>
          <a:ext cx="0" cy="0"/>
          <a:chOff x="0" y="0"/>
          <a:chExt cx="0" cy="0"/>
        </a:xfrm>
      </p:grpSpPr>
      <p:sp>
        <p:nvSpPr>
          <p:cNvPr id="23" name="Google Shape;23;p4"/>
          <p:cNvSpPr/>
          <p:nvPr/>
        </p:nvSpPr>
        <p:spPr>
          <a:xfrm>
            <a:off x="-25125" y="-25125"/>
            <a:ext cx="9169200" cy="3064800"/>
          </a:xfrm>
          <a:prstGeom prst="rect">
            <a:avLst/>
          </a:prstGeom>
          <a:solidFill>
            <a:srgbClr val="23A5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Open Sans"/>
              <a:ea typeface="Open Sans"/>
              <a:cs typeface="Open Sans"/>
              <a:sym typeface="Open Sans"/>
            </a:endParaRPr>
          </a:p>
        </p:txBody>
      </p:sp>
      <p:cxnSp>
        <p:nvCxnSpPr>
          <p:cNvPr id="24" name="Google Shape;24;p4"/>
          <p:cNvCxnSpPr/>
          <p:nvPr/>
        </p:nvCxnSpPr>
        <p:spPr>
          <a:xfrm>
            <a:off x="4278300" y="2751163"/>
            <a:ext cx="587400" cy="0"/>
          </a:xfrm>
          <a:prstGeom prst="straightConnector1">
            <a:avLst/>
          </a:prstGeom>
          <a:noFill/>
          <a:ln w="76200" cap="flat" cmpd="sng">
            <a:solidFill>
              <a:srgbClr val="490F52"/>
            </a:solidFill>
            <a:prstDash val="solid"/>
            <a:round/>
            <a:headEnd type="none" w="sm" len="sm"/>
            <a:tailEnd type="none" w="sm" len="sm"/>
          </a:ln>
        </p:spPr>
      </p:cxnSp>
      <p:sp>
        <p:nvSpPr>
          <p:cNvPr id="25" name="Google Shape;25;p4"/>
          <p:cNvSpPr txBox="1">
            <a:spLocks noGrp="1"/>
          </p:cNvSpPr>
          <p:nvPr>
            <p:ph type="ctrTitle"/>
          </p:nvPr>
        </p:nvSpPr>
        <p:spPr>
          <a:xfrm>
            <a:off x="311700" y="595975"/>
            <a:ext cx="8520600" cy="1957800"/>
          </a:xfrm>
          <a:prstGeom prst="rect">
            <a:avLst/>
          </a:prstGeom>
        </p:spPr>
        <p:txBody>
          <a:bodyPr spcFirstLastPara="1" wrap="square" lIns="91425" tIns="91425" rIns="91425" bIns="91425" anchor="b" anchorCtr="0">
            <a:normAutofit/>
          </a:bodyPr>
          <a:lstStyle>
            <a:lvl1pPr lvl="0" algn="ctr" rtl="0">
              <a:spcBef>
                <a:spcPts val="0"/>
              </a:spcBef>
              <a:spcAft>
                <a:spcPts val="0"/>
              </a:spcAft>
              <a:buClr>
                <a:srgbClr val="FFFFFF"/>
              </a:buClr>
              <a:buSzPts val="5400"/>
              <a:buFont typeface="Open Sans ExtraBold"/>
              <a:buNone/>
              <a:defRPr sz="5400">
                <a:solidFill>
                  <a:srgbClr val="FFFFFF"/>
                </a:solidFill>
                <a:latin typeface="Open Sans ExtraBold"/>
                <a:ea typeface="Open Sans ExtraBold"/>
                <a:cs typeface="Open Sans ExtraBold"/>
                <a:sym typeface="Open Sans ExtraBold"/>
              </a:defRPr>
            </a:lvl1pPr>
            <a:lvl2pPr lvl="1" algn="ctr" rtl="0">
              <a:spcBef>
                <a:spcPts val="0"/>
              </a:spcBef>
              <a:spcAft>
                <a:spcPts val="0"/>
              </a:spcAft>
              <a:buSzPts val="5400"/>
              <a:buNone/>
              <a:defRPr sz="5400"/>
            </a:lvl2pPr>
            <a:lvl3pPr lvl="2" algn="ctr" rtl="0">
              <a:spcBef>
                <a:spcPts val="0"/>
              </a:spcBef>
              <a:spcAft>
                <a:spcPts val="0"/>
              </a:spcAft>
              <a:buSzPts val="5400"/>
              <a:buNone/>
              <a:defRPr sz="5400"/>
            </a:lvl3pPr>
            <a:lvl4pPr lvl="3" algn="ctr" rtl="0">
              <a:spcBef>
                <a:spcPts val="0"/>
              </a:spcBef>
              <a:spcAft>
                <a:spcPts val="0"/>
              </a:spcAft>
              <a:buSzPts val="5400"/>
              <a:buNone/>
              <a:defRPr sz="5400"/>
            </a:lvl4pPr>
            <a:lvl5pPr lvl="4" algn="ctr" rtl="0">
              <a:spcBef>
                <a:spcPts val="0"/>
              </a:spcBef>
              <a:spcAft>
                <a:spcPts val="0"/>
              </a:spcAft>
              <a:buSzPts val="5400"/>
              <a:buNone/>
              <a:defRPr sz="5400"/>
            </a:lvl5pPr>
            <a:lvl6pPr lvl="5" algn="ctr" rtl="0">
              <a:spcBef>
                <a:spcPts val="0"/>
              </a:spcBef>
              <a:spcAft>
                <a:spcPts val="0"/>
              </a:spcAft>
              <a:buSzPts val="5400"/>
              <a:buNone/>
              <a:defRPr sz="5400"/>
            </a:lvl6pPr>
            <a:lvl7pPr lvl="6" algn="ctr" rtl="0">
              <a:spcBef>
                <a:spcPts val="0"/>
              </a:spcBef>
              <a:spcAft>
                <a:spcPts val="0"/>
              </a:spcAft>
              <a:buSzPts val="5400"/>
              <a:buNone/>
              <a:defRPr sz="5400"/>
            </a:lvl7pPr>
            <a:lvl8pPr lvl="7" algn="ctr" rtl="0">
              <a:spcBef>
                <a:spcPts val="0"/>
              </a:spcBef>
              <a:spcAft>
                <a:spcPts val="0"/>
              </a:spcAft>
              <a:buSzPts val="5400"/>
              <a:buNone/>
              <a:defRPr sz="5400"/>
            </a:lvl8pPr>
            <a:lvl9pPr lvl="8" algn="ctr" rtl="0">
              <a:spcBef>
                <a:spcPts val="0"/>
              </a:spcBef>
              <a:spcAft>
                <a:spcPts val="0"/>
              </a:spcAft>
              <a:buSzPts val="5400"/>
              <a:buNone/>
              <a:defRPr sz="5400"/>
            </a:lvl9pPr>
          </a:lstStyle>
          <a:p>
            <a:endParaRPr/>
          </a:p>
        </p:txBody>
      </p:sp>
      <p:sp>
        <p:nvSpPr>
          <p:cNvPr id="26" name="Google Shape;26;p4"/>
          <p:cNvSpPr txBox="1">
            <a:spLocks noGrp="1"/>
          </p:cNvSpPr>
          <p:nvPr>
            <p:ph type="subTitle" idx="1"/>
          </p:nvPr>
        </p:nvSpPr>
        <p:spPr>
          <a:xfrm>
            <a:off x="311700" y="3580323"/>
            <a:ext cx="8520600" cy="7335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400"/>
              <a:buNone/>
              <a:defRPr sz="2400"/>
            </a:lvl1pPr>
            <a:lvl2pPr lvl="1" algn="ctr" rtl="0">
              <a:lnSpc>
                <a:spcPct val="100000"/>
              </a:lnSpc>
              <a:spcBef>
                <a:spcPts val="0"/>
              </a:spcBef>
              <a:spcAft>
                <a:spcPts val="0"/>
              </a:spcAft>
              <a:buSzPts val="2400"/>
              <a:buNone/>
              <a:defRPr sz="2400"/>
            </a:lvl2pPr>
            <a:lvl3pPr lvl="2" algn="ctr" rtl="0">
              <a:lnSpc>
                <a:spcPct val="100000"/>
              </a:lnSpc>
              <a:spcBef>
                <a:spcPts val="0"/>
              </a:spcBef>
              <a:spcAft>
                <a:spcPts val="0"/>
              </a:spcAft>
              <a:buSzPts val="2400"/>
              <a:buNone/>
              <a:defRPr sz="2400"/>
            </a:lvl3pPr>
            <a:lvl4pPr lvl="3" algn="ctr" rtl="0">
              <a:lnSpc>
                <a:spcPct val="100000"/>
              </a:lnSpc>
              <a:spcBef>
                <a:spcPts val="0"/>
              </a:spcBef>
              <a:spcAft>
                <a:spcPts val="0"/>
              </a:spcAft>
              <a:buSzPts val="2400"/>
              <a:buNone/>
              <a:defRPr sz="2400"/>
            </a:lvl4pPr>
            <a:lvl5pPr lvl="4" algn="ctr" rtl="0">
              <a:lnSpc>
                <a:spcPct val="100000"/>
              </a:lnSpc>
              <a:spcBef>
                <a:spcPts val="0"/>
              </a:spcBef>
              <a:spcAft>
                <a:spcPts val="0"/>
              </a:spcAft>
              <a:buSzPts val="2400"/>
              <a:buNone/>
              <a:defRPr sz="2400"/>
            </a:lvl5pPr>
            <a:lvl6pPr lvl="5" algn="ctr" rtl="0">
              <a:lnSpc>
                <a:spcPct val="100000"/>
              </a:lnSpc>
              <a:spcBef>
                <a:spcPts val="0"/>
              </a:spcBef>
              <a:spcAft>
                <a:spcPts val="0"/>
              </a:spcAft>
              <a:buSzPts val="2400"/>
              <a:buNone/>
              <a:defRPr sz="2400"/>
            </a:lvl6pPr>
            <a:lvl7pPr lvl="6" algn="ctr" rtl="0">
              <a:lnSpc>
                <a:spcPct val="100000"/>
              </a:lnSpc>
              <a:spcBef>
                <a:spcPts val="0"/>
              </a:spcBef>
              <a:spcAft>
                <a:spcPts val="0"/>
              </a:spcAft>
              <a:buSzPts val="2400"/>
              <a:buNone/>
              <a:defRPr sz="2400"/>
            </a:lvl7pPr>
            <a:lvl8pPr lvl="7" algn="ctr" rtl="0">
              <a:lnSpc>
                <a:spcPct val="100000"/>
              </a:lnSpc>
              <a:spcBef>
                <a:spcPts val="0"/>
              </a:spcBef>
              <a:spcAft>
                <a:spcPts val="0"/>
              </a:spcAft>
              <a:buSzPts val="2400"/>
              <a:buNone/>
              <a:defRPr sz="2400"/>
            </a:lvl8pPr>
            <a:lvl9pPr lvl="8" algn="ctr" rtl="0">
              <a:lnSpc>
                <a:spcPct val="100000"/>
              </a:lnSpc>
              <a:spcBef>
                <a:spcPts val="0"/>
              </a:spcBef>
              <a:spcAft>
                <a:spcPts val="0"/>
              </a:spcAft>
              <a:buSzPts val="2400"/>
              <a:buNone/>
              <a:defRPr sz="2400"/>
            </a:lvl9pPr>
          </a:lstStyle>
          <a:p>
            <a:endParaRPr/>
          </a:p>
        </p:txBody>
      </p:sp>
      <p:sp>
        <p:nvSpPr>
          <p:cNvPr id="27" name="Google Shape;27;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28" name="Google Shape;28;p4"/>
          <p:cNvPicPr preferRelativeResize="0"/>
          <p:nvPr/>
        </p:nvPicPr>
        <p:blipFill>
          <a:blip r:embed="rId2">
            <a:alphaModFix/>
          </a:blip>
          <a:stretch>
            <a:fillRect/>
          </a:stretch>
        </p:blipFill>
        <p:spPr>
          <a:xfrm>
            <a:off x="113050" y="4511376"/>
            <a:ext cx="2177562" cy="54545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C 1">
  <p:cSld name="TITLE_1_1_1">
    <p:spTree>
      <p:nvGrpSpPr>
        <p:cNvPr id="1" name="Shape 29"/>
        <p:cNvGrpSpPr/>
        <p:nvPr/>
      </p:nvGrpSpPr>
      <p:grpSpPr>
        <a:xfrm>
          <a:off x="0" y="0"/>
          <a:ext cx="0" cy="0"/>
          <a:chOff x="0" y="0"/>
          <a:chExt cx="0" cy="0"/>
        </a:xfrm>
      </p:grpSpPr>
      <p:sp>
        <p:nvSpPr>
          <p:cNvPr id="30" name="Google Shape;30;p5"/>
          <p:cNvSpPr/>
          <p:nvPr/>
        </p:nvSpPr>
        <p:spPr>
          <a:xfrm>
            <a:off x="-25125" y="-25125"/>
            <a:ext cx="9169200" cy="3064800"/>
          </a:xfrm>
          <a:prstGeom prst="rect">
            <a:avLst/>
          </a:prstGeom>
          <a:solidFill>
            <a:srgbClr val="FFC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Open Sans"/>
              <a:ea typeface="Open Sans"/>
              <a:cs typeface="Open Sans"/>
              <a:sym typeface="Open Sans"/>
            </a:endParaRPr>
          </a:p>
        </p:txBody>
      </p:sp>
      <p:cxnSp>
        <p:nvCxnSpPr>
          <p:cNvPr id="31" name="Google Shape;31;p5"/>
          <p:cNvCxnSpPr/>
          <p:nvPr/>
        </p:nvCxnSpPr>
        <p:spPr>
          <a:xfrm>
            <a:off x="4278300" y="2751163"/>
            <a:ext cx="587400" cy="0"/>
          </a:xfrm>
          <a:prstGeom prst="straightConnector1">
            <a:avLst/>
          </a:prstGeom>
          <a:noFill/>
          <a:ln w="76200" cap="flat" cmpd="sng">
            <a:solidFill>
              <a:srgbClr val="490F52"/>
            </a:solidFill>
            <a:prstDash val="solid"/>
            <a:round/>
            <a:headEnd type="none" w="sm" len="sm"/>
            <a:tailEnd type="none" w="sm" len="sm"/>
          </a:ln>
        </p:spPr>
      </p:cxnSp>
      <p:sp>
        <p:nvSpPr>
          <p:cNvPr id="32" name="Google Shape;32;p5"/>
          <p:cNvSpPr txBox="1">
            <a:spLocks noGrp="1"/>
          </p:cNvSpPr>
          <p:nvPr>
            <p:ph type="ctrTitle"/>
          </p:nvPr>
        </p:nvSpPr>
        <p:spPr>
          <a:xfrm>
            <a:off x="311700" y="595975"/>
            <a:ext cx="8520600" cy="1957800"/>
          </a:xfrm>
          <a:prstGeom prst="rect">
            <a:avLst/>
          </a:prstGeom>
        </p:spPr>
        <p:txBody>
          <a:bodyPr spcFirstLastPara="1" wrap="square" lIns="91425" tIns="91425" rIns="91425" bIns="91425" anchor="b" anchorCtr="0">
            <a:normAutofit/>
          </a:bodyPr>
          <a:lstStyle>
            <a:lvl1pPr lvl="0" algn="ctr" rtl="0">
              <a:spcBef>
                <a:spcPts val="0"/>
              </a:spcBef>
              <a:spcAft>
                <a:spcPts val="0"/>
              </a:spcAft>
              <a:buClr>
                <a:srgbClr val="000000"/>
              </a:buClr>
              <a:buSzPts val="5400"/>
              <a:buFont typeface="Open Sans ExtraBold"/>
              <a:buNone/>
              <a:defRPr sz="5400">
                <a:solidFill>
                  <a:srgbClr val="000000"/>
                </a:solidFill>
                <a:latin typeface="Open Sans ExtraBold"/>
                <a:ea typeface="Open Sans ExtraBold"/>
                <a:cs typeface="Open Sans ExtraBold"/>
                <a:sym typeface="Open Sans ExtraBold"/>
              </a:defRPr>
            </a:lvl1pPr>
            <a:lvl2pPr lvl="1" algn="ctr" rtl="0">
              <a:spcBef>
                <a:spcPts val="0"/>
              </a:spcBef>
              <a:spcAft>
                <a:spcPts val="0"/>
              </a:spcAft>
              <a:buSzPts val="5400"/>
              <a:buNone/>
              <a:defRPr sz="5400"/>
            </a:lvl2pPr>
            <a:lvl3pPr lvl="2" algn="ctr" rtl="0">
              <a:spcBef>
                <a:spcPts val="0"/>
              </a:spcBef>
              <a:spcAft>
                <a:spcPts val="0"/>
              </a:spcAft>
              <a:buSzPts val="5400"/>
              <a:buNone/>
              <a:defRPr sz="5400"/>
            </a:lvl3pPr>
            <a:lvl4pPr lvl="3" algn="ctr" rtl="0">
              <a:spcBef>
                <a:spcPts val="0"/>
              </a:spcBef>
              <a:spcAft>
                <a:spcPts val="0"/>
              </a:spcAft>
              <a:buSzPts val="5400"/>
              <a:buNone/>
              <a:defRPr sz="5400"/>
            </a:lvl4pPr>
            <a:lvl5pPr lvl="4" algn="ctr" rtl="0">
              <a:spcBef>
                <a:spcPts val="0"/>
              </a:spcBef>
              <a:spcAft>
                <a:spcPts val="0"/>
              </a:spcAft>
              <a:buSzPts val="5400"/>
              <a:buNone/>
              <a:defRPr sz="5400"/>
            </a:lvl5pPr>
            <a:lvl6pPr lvl="5" algn="ctr" rtl="0">
              <a:spcBef>
                <a:spcPts val="0"/>
              </a:spcBef>
              <a:spcAft>
                <a:spcPts val="0"/>
              </a:spcAft>
              <a:buSzPts val="5400"/>
              <a:buNone/>
              <a:defRPr sz="5400"/>
            </a:lvl6pPr>
            <a:lvl7pPr lvl="6" algn="ctr" rtl="0">
              <a:spcBef>
                <a:spcPts val="0"/>
              </a:spcBef>
              <a:spcAft>
                <a:spcPts val="0"/>
              </a:spcAft>
              <a:buSzPts val="5400"/>
              <a:buNone/>
              <a:defRPr sz="5400"/>
            </a:lvl7pPr>
            <a:lvl8pPr lvl="7" algn="ctr" rtl="0">
              <a:spcBef>
                <a:spcPts val="0"/>
              </a:spcBef>
              <a:spcAft>
                <a:spcPts val="0"/>
              </a:spcAft>
              <a:buSzPts val="5400"/>
              <a:buNone/>
              <a:defRPr sz="5400"/>
            </a:lvl8pPr>
            <a:lvl9pPr lvl="8" algn="ctr" rtl="0">
              <a:spcBef>
                <a:spcPts val="0"/>
              </a:spcBef>
              <a:spcAft>
                <a:spcPts val="0"/>
              </a:spcAft>
              <a:buSzPts val="5400"/>
              <a:buNone/>
              <a:defRPr sz="5400"/>
            </a:lvl9pPr>
          </a:lstStyle>
          <a:p>
            <a:endParaRPr/>
          </a:p>
        </p:txBody>
      </p:sp>
      <p:sp>
        <p:nvSpPr>
          <p:cNvPr id="33" name="Google Shape;33;p5"/>
          <p:cNvSpPr txBox="1">
            <a:spLocks noGrp="1"/>
          </p:cNvSpPr>
          <p:nvPr>
            <p:ph type="subTitle" idx="1"/>
          </p:nvPr>
        </p:nvSpPr>
        <p:spPr>
          <a:xfrm>
            <a:off x="311700" y="3580323"/>
            <a:ext cx="8520600" cy="7335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400"/>
              <a:buNone/>
              <a:defRPr sz="2400"/>
            </a:lvl1pPr>
            <a:lvl2pPr lvl="1" algn="ctr" rtl="0">
              <a:lnSpc>
                <a:spcPct val="100000"/>
              </a:lnSpc>
              <a:spcBef>
                <a:spcPts val="0"/>
              </a:spcBef>
              <a:spcAft>
                <a:spcPts val="0"/>
              </a:spcAft>
              <a:buSzPts val="2400"/>
              <a:buNone/>
              <a:defRPr sz="2400"/>
            </a:lvl2pPr>
            <a:lvl3pPr lvl="2" algn="ctr" rtl="0">
              <a:lnSpc>
                <a:spcPct val="100000"/>
              </a:lnSpc>
              <a:spcBef>
                <a:spcPts val="0"/>
              </a:spcBef>
              <a:spcAft>
                <a:spcPts val="0"/>
              </a:spcAft>
              <a:buSzPts val="2400"/>
              <a:buNone/>
              <a:defRPr sz="2400"/>
            </a:lvl3pPr>
            <a:lvl4pPr lvl="3" algn="ctr" rtl="0">
              <a:lnSpc>
                <a:spcPct val="100000"/>
              </a:lnSpc>
              <a:spcBef>
                <a:spcPts val="0"/>
              </a:spcBef>
              <a:spcAft>
                <a:spcPts val="0"/>
              </a:spcAft>
              <a:buSzPts val="2400"/>
              <a:buNone/>
              <a:defRPr sz="2400"/>
            </a:lvl4pPr>
            <a:lvl5pPr lvl="4" algn="ctr" rtl="0">
              <a:lnSpc>
                <a:spcPct val="100000"/>
              </a:lnSpc>
              <a:spcBef>
                <a:spcPts val="0"/>
              </a:spcBef>
              <a:spcAft>
                <a:spcPts val="0"/>
              </a:spcAft>
              <a:buSzPts val="2400"/>
              <a:buNone/>
              <a:defRPr sz="2400"/>
            </a:lvl5pPr>
            <a:lvl6pPr lvl="5" algn="ctr" rtl="0">
              <a:lnSpc>
                <a:spcPct val="100000"/>
              </a:lnSpc>
              <a:spcBef>
                <a:spcPts val="0"/>
              </a:spcBef>
              <a:spcAft>
                <a:spcPts val="0"/>
              </a:spcAft>
              <a:buSzPts val="2400"/>
              <a:buNone/>
              <a:defRPr sz="2400"/>
            </a:lvl6pPr>
            <a:lvl7pPr lvl="6" algn="ctr" rtl="0">
              <a:lnSpc>
                <a:spcPct val="100000"/>
              </a:lnSpc>
              <a:spcBef>
                <a:spcPts val="0"/>
              </a:spcBef>
              <a:spcAft>
                <a:spcPts val="0"/>
              </a:spcAft>
              <a:buSzPts val="2400"/>
              <a:buNone/>
              <a:defRPr sz="2400"/>
            </a:lvl7pPr>
            <a:lvl8pPr lvl="7" algn="ctr" rtl="0">
              <a:lnSpc>
                <a:spcPct val="100000"/>
              </a:lnSpc>
              <a:spcBef>
                <a:spcPts val="0"/>
              </a:spcBef>
              <a:spcAft>
                <a:spcPts val="0"/>
              </a:spcAft>
              <a:buSzPts val="2400"/>
              <a:buNone/>
              <a:defRPr sz="2400"/>
            </a:lvl8pPr>
            <a:lvl9pPr lvl="8" algn="ctr" rtl="0">
              <a:lnSpc>
                <a:spcPct val="100000"/>
              </a:lnSpc>
              <a:spcBef>
                <a:spcPts val="0"/>
              </a:spcBef>
              <a:spcAft>
                <a:spcPts val="0"/>
              </a:spcAft>
              <a:buSzPts val="2400"/>
              <a:buNone/>
              <a:defRPr sz="2400"/>
            </a:lvl9pPr>
          </a:lstStyle>
          <a:p>
            <a:endParaRPr/>
          </a:p>
        </p:txBody>
      </p:sp>
      <p:sp>
        <p:nvSpPr>
          <p:cNvPr id="34" name="Google Shape;3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35" name="Google Shape;35;p5"/>
          <p:cNvPicPr preferRelativeResize="0"/>
          <p:nvPr/>
        </p:nvPicPr>
        <p:blipFill>
          <a:blip r:embed="rId2">
            <a:alphaModFix/>
          </a:blip>
          <a:stretch>
            <a:fillRect/>
          </a:stretch>
        </p:blipFill>
        <p:spPr>
          <a:xfrm>
            <a:off x="113050" y="4511376"/>
            <a:ext cx="2177562" cy="54545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rgbClr val="490F52"/>
        </a:solidFill>
        <a:effectLst/>
      </p:bgPr>
    </p:bg>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514800" y="1085775"/>
            <a:ext cx="8114400" cy="2445900"/>
          </a:xfrm>
          <a:prstGeom prst="rect">
            <a:avLst/>
          </a:prstGeom>
        </p:spPr>
        <p:txBody>
          <a:bodyPr spcFirstLastPara="1" wrap="square" lIns="91425" tIns="91425" rIns="91425" bIns="91425" anchor="b" anchorCtr="0">
            <a:spAutoFit/>
          </a:bodyPr>
          <a:lstStyle>
            <a:lvl1pPr lvl="0" algn="ctr">
              <a:spcBef>
                <a:spcPts val="0"/>
              </a:spcBef>
              <a:spcAft>
                <a:spcPts val="0"/>
              </a:spcAft>
              <a:buClr>
                <a:schemeClr val="lt1"/>
              </a:buClr>
              <a:buSzPts val="5500"/>
              <a:buNone/>
              <a:defRPr sz="5500">
                <a:solidFill>
                  <a:schemeClr val="lt1"/>
                </a:solidFill>
              </a:defRPr>
            </a:lvl1pPr>
            <a:lvl2pPr lvl="1">
              <a:spcBef>
                <a:spcPts val="0"/>
              </a:spcBef>
              <a:spcAft>
                <a:spcPts val="0"/>
              </a:spcAft>
              <a:buClr>
                <a:schemeClr val="lt1"/>
              </a:buClr>
              <a:buSzPts val="6800"/>
              <a:buNone/>
              <a:defRPr sz="6800">
                <a:solidFill>
                  <a:schemeClr val="lt1"/>
                </a:solidFill>
              </a:defRPr>
            </a:lvl2pPr>
            <a:lvl3pPr lvl="2">
              <a:spcBef>
                <a:spcPts val="0"/>
              </a:spcBef>
              <a:spcAft>
                <a:spcPts val="0"/>
              </a:spcAft>
              <a:buClr>
                <a:schemeClr val="lt1"/>
              </a:buClr>
              <a:buSzPts val="6800"/>
              <a:buNone/>
              <a:defRPr sz="6800">
                <a:solidFill>
                  <a:schemeClr val="lt1"/>
                </a:solidFill>
              </a:defRPr>
            </a:lvl3pPr>
            <a:lvl4pPr lvl="3">
              <a:spcBef>
                <a:spcPts val="0"/>
              </a:spcBef>
              <a:spcAft>
                <a:spcPts val="0"/>
              </a:spcAft>
              <a:buClr>
                <a:schemeClr val="lt1"/>
              </a:buClr>
              <a:buSzPts val="6800"/>
              <a:buNone/>
              <a:defRPr sz="6800">
                <a:solidFill>
                  <a:schemeClr val="lt1"/>
                </a:solidFill>
              </a:defRPr>
            </a:lvl4pPr>
            <a:lvl5pPr lvl="4">
              <a:spcBef>
                <a:spcPts val="0"/>
              </a:spcBef>
              <a:spcAft>
                <a:spcPts val="0"/>
              </a:spcAft>
              <a:buClr>
                <a:schemeClr val="lt1"/>
              </a:buClr>
              <a:buSzPts val="6800"/>
              <a:buNone/>
              <a:defRPr sz="6800">
                <a:solidFill>
                  <a:schemeClr val="lt1"/>
                </a:solidFill>
              </a:defRPr>
            </a:lvl5pPr>
            <a:lvl6pPr lvl="5">
              <a:spcBef>
                <a:spcPts val="0"/>
              </a:spcBef>
              <a:spcAft>
                <a:spcPts val="0"/>
              </a:spcAft>
              <a:buClr>
                <a:schemeClr val="lt1"/>
              </a:buClr>
              <a:buSzPts val="6800"/>
              <a:buNone/>
              <a:defRPr sz="6800">
                <a:solidFill>
                  <a:schemeClr val="lt1"/>
                </a:solidFill>
              </a:defRPr>
            </a:lvl6pPr>
            <a:lvl7pPr lvl="6">
              <a:spcBef>
                <a:spcPts val="0"/>
              </a:spcBef>
              <a:spcAft>
                <a:spcPts val="0"/>
              </a:spcAft>
              <a:buClr>
                <a:schemeClr val="lt1"/>
              </a:buClr>
              <a:buSzPts val="6800"/>
              <a:buNone/>
              <a:defRPr sz="6800">
                <a:solidFill>
                  <a:schemeClr val="lt1"/>
                </a:solidFill>
              </a:defRPr>
            </a:lvl7pPr>
            <a:lvl8pPr lvl="7">
              <a:spcBef>
                <a:spcPts val="0"/>
              </a:spcBef>
              <a:spcAft>
                <a:spcPts val="0"/>
              </a:spcAft>
              <a:buClr>
                <a:schemeClr val="lt1"/>
              </a:buClr>
              <a:buSzPts val="6800"/>
              <a:buNone/>
              <a:defRPr sz="6800">
                <a:solidFill>
                  <a:schemeClr val="lt1"/>
                </a:solidFill>
              </a:defRPr>
            </a:lvl8pPr>
            <a:lvl9pPr lvl="8">
              <a:spcBef>
                <a:spcPts val="0"/>
              </a:spcBef>
              <a:spcAft>
                <a:spcPts val="0"/>
              </a:spcAft>
              <a:buClr>
                <a:schemeClr val="lt1"/>
              </a:buClr>
              <a:buSzPts val="6800"/>
              <a:buNone/>
              <a:defRPr sz="6800">
                <a:solidFill>
                  <a:schemeClr val="lt1"/>
                </a:solidFill>
              </a:defRPr>
            </a:lvl9pPr>
          </a:lstStyle>
          <a:p>
            <a:endParaRPr/>
          </a:p>
        </p:txBody>
      </p:sp>
      <p:sp>
        <p:nvSpPr>
          <p:cNvPr id="38" name="Google Shape;38;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
        <p:nvSpPr>
          <p:cNvPr id="39" name="Google Shape;39;p6"/>
          <p:cNvSpPr/>
          <p:nvPr/>
        </p:nvSpPr>
        <p:spPr>
          <a:xfrm>
            <a:off x="490350" y="459300"/>
            <a:ext cx="8163300" cy="4224900"/>
          </a:xfrm>
          <a:prstGeom prst="roundRect">
            <a:avLst>
              <a:gd name="adj" fmla="val 16667"/>
            </a:avLst>
          </a:prstGeom>
          <a:no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1">
  <p:cSld name="SECTION_HEADER_1">
    <p:bg>
      <p:bgPr>
        <a:solidFill>
          <a:srgbClr val="23A595"/>
        </a:solidFill>
        <a:effectLst/>
      </p:bgPr>
    </p:bg>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514800" y="985550"/>
            <a:ext cx="8114400" cy="2445900"/>
          </a:xfrm>
          <a:prstGeom prst="rect">
            <a:avLst/>
          </a:prstGeom>
        </p:spPr>
        <p:txBody>
          <a:bodyPr spcFirstLastPara="1" wrap="square" lIns="91425" tIns="91425" rIns="91425" bIns="91425" anchor="b" anchorCtr="0">
            <a:spAutoFit/>
          </a:bodyPr>
          <a:lstStyle>
            <a:lvl1pPr lvl="0" algn="ctr" rtl="0">
              <a:spcBef>
                <a:spcPts val="0"/>
              </a:spcBef>
              <a:spcAft>
                <a:spcPts val="0"/>
              </a:spcAft>
              <a:buClr>
                <a:schemeClr val="lt1"/>
              </a:buClr>
              <a:buSzPts val="5500"/>
              <a:buNone/>
              <a:defRPr sz="5500">
                <a:solidFill>
                  <a:schemeClr val="lt1"/>
                </a:solidFill>
              </a:defRPr>
            </a:lvl1pPr>
            <a:lvl2pPr lvl="1" rtl="0">
              <a:spcBef>
                <a:spcPts val="0"/>
              </a:spcBef>
              <a:spcAft>
                <a:spcPts val="0"/>
              </a:spcAft>
              <a:buClr>
                <a:schemeClr val="lt1"/>
              </a:buClr>
              <a:buSzPts val="6800"/>
              <a:buNone/>
              <a:defRPr sz="6800">
                <a:solidFill>
                  <a:schemeClr val="lt1"/>
                </a:solidFill>
              </a:defRPr>
            </a:lvl2pPr>
            <a:lvl3pPr lvl="2" rtl="0">
              <a:spcBef>
                <a:spcPts val="0"/>
              </a:spcBef>
              <a:spcAft>
                <a:spcPts val="0"/>
              </a:spcAft>
              <a:buClr>
                <a:schemeClr val="lt1"/>
              </a:buClr>
              <a:buSzPts val="6800"/>
              <a:buNone/>
              <a:defRPr sz="6800">
                <a:solidFill>
                  <a:schemeClr val="lt1"/>
                </a:solidFill>
              </a:defRPr>
            </a:lvl3pPr>
            <a:lvl4pPr lvl="3" rtl="0">
              <a:spcBef>
                <a:spcPts val="0"/>
              </a:spcBef>
              <a:spcAft>
                <a:spcPts val="0"/>
              </a:spcAft>
              <a:buClr>
                <a:schemeClr val="lt1"/>
              </a:buClr>
              <a:buSzPts val="6800"/>
              <a:buNone/>
              <a:defRPr sz="6800">
                <a:solidFill>
                  <a:schemeClr val="lt1"/>
                </a:solidFill>
              </a:defRPr>
            </a:lvl4pPr>
            <a:lvl5pPr lvl="4" rtl="0">
              <a:spcBef>
                <a:spcPts val="0"/>
              </a:spcBef>
              <a:spcAft>
                <a:spcPts val="0"/>
              </a:spcAft>
              <a:buClr>
                <a:schemeClr val="lt1"/>
              </a:buClr>
              <a:buSzPts val="6800"/>
              <a:buNone/>
              <a:defRPr sz="6800">
                <a:solidFill>
                  <a:schemeClr val="lt1"/>
                </a:solidFill>
              </a:defRPr>
            </a:lvl5pPr>
            <a:lvl6pPr lvl="5" rtl="0">
              <a:spcBef>
                <a:spcPts val="0"/>
              </a:spcBef>
              <a:spcAft>
                <a:spcPts val="0"/>
              </a:spcAft>
              <a:buClr>
                <a:schemeClr val="lt1"/>
              </a:buClr>
              <a:buSzPts val="6800"/>
              <a:buNone/>
              <a:defRPr sz="6800">
                <a:solidFill>
                  <a:schemeClr val="lt1"/>
                </a:solidFill>
              </a:defRPr>
            </a:lvl6pPr>
            <a:lvl7pPr lvl="6" rtl="0">
              <a:spcBef>
                <a:spcPts val="0"/>
              </a:spcBef>
              <a:spcAft>
                <a:spcPts val="0"/>
              </a:spcAft>
              <a:buClr>
                <a:schemeClr val="lt1"/>
              </a:buClr>
              <a:buSzPts val="6800"/>
              <a:buNone/>
              <a:defRPr sz="6800">
                <a:solidFill>
                  <a:schemeClr val="lt1"/>
                </a:solidFill>
              </a:defRPr>
            </a:lvl7pPr>
            <a:lvl8pPr lvl="7" rtl="0">
              <a:spcBef>
                <a:spcPts val="0"/>
              </a:spcBef>
              <a:spcAft>
                <a:spcPts val="0"/>
              </a:spcAft>
              <a:buClr>
                <a:schemeClr val="lt1"/>
              </a:buClr>
              <a:buSzPts val="6800"/>
              <a:buNone/>
              <a:defRPr sz="6800">
                <a:solidFill>
                  <a:schemeClr val="lt1"/>
                </a:solidFill>
              </a:defRPr>
            </a:lvl8pPr>
            <a:lvl9pPr lvl="8" rtl="0">
              <a:spcBef>
                <a:spcPts val="0"/>
              </a:spcBef>
              <a:spcAft>
                <a:spcPts val="0"/>
              </a:spcAft>
              <a:buClr>
                <a:schemeClr val="lt1"/>
              </a:buClr>
              <a:buSzPts val="6800"/>
              <a:buNone/>
              <a:defRPr sz="6800">
                <a:solidFill>
                  <a:schemeClr val="lt1"/>
                </a:solidFill>
              </a:defRPr>
            </a:lvl9pPr>
          </a:lstStyle>
          <a:p>
            <a:endParaRPr/>
          </a:p>
        </p:txBody>
      </p:sp>
      <p:sp>
        <p:nvSpPr>
          <p:cNvPr id="42" name="Google Shape;42;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
        <p:nvSpPr>
          <p:cNvPr id="43" name="Google Shape;43;p7"/>
          <p:cNvSpPr/>
          <p:nvPr/>
        </p:nvSpPr>
        <p:spPr>
          <a:xfrm>
            <a:off x="490350" y="459300"/>
            <a:ext cx="8163300" cy="4224900"/>
          </a:xfrm>
          <a:prstGeom prst="roundRect">
            <a:avLst>
              <a:gd name="adj" fmla="val 16667"/>
            </a:avLst>
          </a:prstGeom>
          <a:no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1 1">
  <p:cSld name="SECTION_HEADER_1_1">
    <p:bg>
      <p:bgPr>
        <a:solidFill>
          <a:srgbClr val="FFC112"/>
        </a:solidFill>
        <a:effectLst/>
      </p:bgPr>
    </p:bg>
    <p:spTree>
      <p:nvGrpSpPr>
        <p:cNvPr id="1" name="Shape 44"/>
        <p:cNvGrpSpPr/>
        <p:nvPr/>
      </p:nvGrpSpPr>
      <p:grpSpPr>
        <a:xfrm>
          <a:off x="0" y="0"/>
          <a:ext cx="0" cy="0"/>
          <a:chOff x="0" y="0"/>
          <a:chExt cx="0" cy="0"/>
        </a:xfrm>
      </p:grpSpPr>
      <p:sp>
        <p:nvSpPr>
          <p:cNvPr id="45" name="Google Shape;45;p8"/>
          <p:cNvSpPr txBox="1">
            <a:spLocks noGrp="1"/>
          </p:cNvSpPr>
          <p:nvPr>
            <p:ph type="title"/>
          </p:nvPr>
        </p:nvSpPr>
        <p:spPr>
          <a:xfrm>
            <a:off x="514800" y="985525"/>
            <a:ext cx="8114400" cy="2445900"/>
          </a:xfrm>
          <a:prstGeom prst="rect">
            <a:avLst/>
          </a:prstGeom>
        </p:spPr>
        <p:txBody>
          <a:bodyPr spcFirstLastPara="1" wrap="square" lIns="91425" tIns="91425" rIns="91425" bIns="91425" anchor="b" anchorCtr="0">
            <a:spAutoFit/>
          </a:bodyPr>
          <a:lstStyle>
            <a:lvl1pPr lvl="0" algn="ctr" rtl="0">
              <a:spcBef>
                <a:spcPts val="0"/>
              </a:spcBef>
              <a:spcAft>
                <a:spcPts val="0"/>
              </a:spcAft>
              <a:buClr>
                <a:srgbClr val="000000"/>
              </a:buClr>
              <a:buSzPts val="5500"/>
              <a:buNone/>
              <a:defRPr sz="5500">
                <a:solidFill>
                  <a:srgbClr val="000000"/>
                </a:solidFill>
              </a:defRPr>
            </a:lvl1pPr>
            <a:lvl2pPr lvl="1" rtl="0">
              <a:spcBef>
                <a:spcPts val="0"/>
              </a:spcBef>
              <a:spcAft>
                <a:spcPts val="0"/>
              </a:spcAft>
              <a:buClr>
                <a:schemeClr val="lt1"/>
              </a:buClr>
              <a:buSzPts val="6800"/>
              <a:buNone/>
              <a:defRPr sz="6800">
                <a:solidFill>
                  <a:schemeClr val="lt1"/>
                </a:solidFill>
              </a:defRPr>
            </a:lvl2pPr>
            <a:lvl3pPr lvl="2" rtl="0">
              <a:spcBef>
                <a:spcPts val="0"/>
              </a:spcBef>
              <a:spcAft>
                <a:spcPts val="0"/>
              </a:spcAft>
              <a:buClr>
                <a:schemeClr val="lt1"/>
              </a:buClr>
              <a:buSzPts val="6800"/>
              <a:buNone/>
              <a:defRPr sz="6800">
                <a:solidFill>
                  <a:schemeClr val="lt1"/>
                </a:solidFill>
              </a:defRPr>
            </a:lvl3pPr>
            <a:lvl4pPr lvl="3" rtl="0">
              <a:spcBef>
                <a:spcPts val="0"/>
              </a:spcBef>
              <a:spcAft>
                <a:spcPts val="0"/>
              </a:spcAft>
              <a:buClr>
                <a:schemeClr val="lt1"/>
              </a:buClr>
              <a:buSzPts val="6800"/>
              <a:buNone/>
              <a:defRPr sz="6800">
                <a:solidFill>
                  <a:schemeClr val="lt1"/>
                </a:solidFill>
              </a:defRPr>
            </a:lvl4pPr>
            <a:lvl5pPr lvl="4" rtl="0">
              <a:spcBef>
                <a:spcPts val="0"/>
              </a:spcBef>
              <a:spcAft>
                <a:spcPts val="0"/>
              </a:spcAft>
              <a:buClr>
                <a:schemeClr val="lt1"/>
              </a:buClr>
              <a:buSzPts val="6800"/>
              <a:buNone/>
              <a:defRPr sz="6800">
                <a:solidFill>
                  <a:schemeClr val="lt1"/>
                </a:solidFill>
              </a:defRPr>
            </a:lvl5pPr>
            <a:lvl6pPr lvl="5" rtl="0">
              <a:spcBef>
                <a:spcPts val="0"/>
              </a:spcBef>
              <a:spcAft>
                <a:spcPts val="0"/>
              </a:spcAft>
              <a:buClr>
                <a:schemeClr val="lt1"/>
              </a:buClr>
              <a:buSzPts val="6800"/>
              <a:buNone/>
              <a:defRPr sz="6800">
                <a:solidFill>
                  <a:schemeClr val="lt1"/>
                </a:solidFill>
              </a:defRPr>
            </a:lvl6pPr>
            <a:lvl7pPr lvl="6" rtl="0">
              <a:spcBef>
                <a:spcPts val="0"/>
              </a:spcBef>
              <a:spcAft>
                <a:spcPts val="0"/>
              </a:spcAft>
              <a:buClr>
                <a:schemeClr val="lt1"/>
              </a:buClr>
              <a:buSzPts val="6800"/>
              <a:buNone/>
              <a:defRPr sz="6800">
                <a:solidFill>
                  <a:schemeClr val="lt1"/>
                </a:solidFill>
              </a:defRPr>
            </a:lvl7pPr>
            <a:lvl8pPr lvl="7" rtl="0">
              <a:spcBef>
                <a:spcPts val="0"/>
              </a:spcBef>
              <a:spcAft>
                <a:spcPts val="0"/>
              </a:spcAft>
              <a:buClr>
                <a:schemeClr val="lt1"/>
              </a:buClr>
              <a:buSzPts val="6800"/>
              <a:buNone/>
              <a:defRPr sz="6800">
                <a:solidFill>
                  <a:schemeClr val="lt1"/>
                </a:solidFill>
              </a:defRPr>
            </a:lvl8pPr>
            <a:lvl9pPr lvl="8" rtl="0">
              <a:spcBef>
                <a:spcPts val="0"/>
              </a:spcBef>
              <a:spcAft>
                <a:spcPts val="0"/>
              </a:spcAft>
              <a:buClr>
                <a:schemeClr val="lt1"/>
              </a:buClr>
              <a:buSzPts val="6800"/>
              <a:buNone/>
              <a:defRPr sz="6800">
                <a:solidFill>
                  <a:schemeClr val="lt1"/>
                </a:solidFill>
              </a:defRPr>
            </a:lvl9pPr>
          </a:lstStyle>
          <a:p>
            <a:endParaRPr/>
          </a:p>
        </p:txBody>
      </p:sp>
      <p:sp>
        <p:nvSpPr>
          <p:cNvPr id="46" name="Google Shape;46;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
        <p:nvSpPr>
          <p:cNvPr id="47" name="Google Shape;47;p8"/>
          <p:cNvSpPr/>
          <p:nvPr/>
        </p:nvSpPr>
        <p:spPr>
          <a:xfrm>
            <a:off x="490350" y="459300"/>
            <a:ext cx="8163300" cy="4224900"/>
          </a:xfrm>
          <a:prstGeom prst="roundRect">
            <a:avLst>
              <a:gd name="adj" fmla="val 16667"/>
            </a:avLst>
          </a:prstGeom>
          <a:no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body A" type="tx">
  <p:cSld name="TITLE_AND_BODY">
    <p:spTree>
      <p:nvGrpSpPr>
        <p:cNvPr id="1" name="Shape 48"/>
        <p:cNvGrpSpPr/>
        <p:nvPr/>
      </p:nvGrpSpPr>
      <p:grpSpPr>
        <a:xfrm>
          <a:off x="0" y="0"/>
          <a:ext cx="0" cy="0"/>
          <a:chOff x="0" y="0"/>
          <a:chExt cx="0" cy="0"/>
        </a:xfrm>
      </p:grpSpPr>
      <p:sp>
        <p:nvSpPr>
          <p:cNvPr id="49" name="Google Shape;49;p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50" name="Google Shape;50;p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30200">
              <a:spcBef>
                <a:spcPts val="0"/>
              </a:spcBef>
              <a:spcAft>
                <a:spcPts val="0"/>
              </a:spcAft>
              <a:buSzPts val="1600"/>
              <a:buChar char="●"/>
              <a:defRPr/>
            </a:lvl1pPr>
            <a:lvl2pPr marL="914400" lvl="1" indent="-330200">
              <a:spcBef>
                <a:spcPts val="0"/>
              </a:spcBef>
              <a:spcAft>
                <a:spcPts val="0"/>
              </a:spcAft>
              <a:buSzPts val="1600"/>
              <a:buChar char="○"/>
              <a:defRPr/>
            </a:lvl2pPr>
            <a:lvl3pPr marL="1371600" lvl="2" indent="-330200">
              <a:spcBef>
                <a:spcPts val="0"/>
              </a:spcBef>
              <a:spcAft>
                <a:spcPts val="0"/>
              </a:spcAft>
              <a:buSzPts val="1600"/>
              <a:buChar char="■"/>
              <a:defRPr/>
            </a:lvl3pPr>
            <a:lvl4pPr marL="1828800" lvl="3" indent="-330200">
              <a:spcBef>
                <a:spcPts val="0"/>
              </a:spcBef>
              <a:spcAft>
                <a:spcPts val="0"/>
              </a:spcAft>
              <a:buSzPts val="1600"/>
              <a:buChar char="●"/>
              <a:defRPr/>
            </a:lvl4pPr>
            <a:lvl5pPr marL="2286000" lvl="4" indent="-330200">
              <a:spcBef>
                <a:spcPts val="0"/>
              </a:spcBef>
              <a:spcAft>
                <a:spcPts val="0"/>
              </a:spcAft>
              <a:buSzPts val="1600"/>
              <a:buChar char="○"/>
              <a:defRPr/>
            </a:lvl5pPr>
            <a:lvl6pPr marL="2743200" lvl="5" indent="-330200">
              <a:spcBef>
                <a:spcPts val="0"/>
              </a:spcBef>
              <a:spcAft>
                <a:spcPts val="0"/>
              </a:spcAft>
              <a:buSzPts val="1600"/>
              <a:buChar char="■"/>
              <a:defRPr/>
            </a:lvl6pPr>
            <a:lvl7pPr marL="3200400" lvl="6" indent="-330200">
              <a:spcBef>
                <a:spcPts val="0"/>
              </a:spcBef>
              <a:spcAft>
                <a:spcPts val="0"/>
              </a:spcAft>
              <a:buSzPts val="1600"/>
              <a:buChar char="●"/>
              <a:defRPr/>
            </a:lvl7pPr>
            <a:lvl8pPr marL="3657600" lvl="7" indent="-330200">
              <a:spcBef>
                <a:spcPts val="0"/>
              </a:spcBef>
              <a:spcAft>
                <a:spcPts val="0"/>
              </a:spcAft>
              <a:buSzPts val="1600"/>
              <a:buChar char="○"/>
              <a:defRPr/>
            </a:lvl8pPr>
            <a:lvl9pPr marL="4114800" lvl="8" indent="-330200">
              <a:spcBef>
                <a:spcPts val="0"/>
              </a:spcBef>
              <a:spcAft>
                <a:spcPts val="0"/>
              </a:spcAft>
              <a:buSzPts val="1600"/>
              <a:buChar char="■"/>
              <a:defRPr/>
            </a:lvl9pPr>
          </a:lstStyle>
          <a:p>
            <a:endParaRPr/>
          </a:p>
        </p:txBody>
      </p:sp>
      <p:sp>
        <p:nvSpPr>
          <p:cNvPr id="51" name="Google Shape;51;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body B">
  <p:cSld name="TITLE_AND_BODY_1">
    <p:spTree>
      <p:nvGrpSpPr>
        <p:cNvPr id="1" name="Shape 52"/>
        <p:cNvGrpSpPr/>
        <p:nvPr/>
      </p:nvGrpSpPr>
      <p:grpSpPr>
        <a:xfrm>
          <a:off x="0" y="0"/>
          <a:ext cx="0" cy="0"/>
          <a:chOff x="0" y="0"/>
          <a:chExt cx="0" cy="0"/>
        </a:xfrm>
      </p:grpSpPr>
      <p:sp>
        <p:nvSpPr>
          <p:cNvPr id="53" name="Google Shape;53;p1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Clr>
                <a:srgbClr val="23A595"/>
              </a:buClr>
              <a:buSzPts val="3000"/>
              <a:buNone/>
              <a:defRPr>
                <a:solidFill>
                  <a:srgbClr val="23A595"/>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54" name="Google Shape;54;p1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30200" rtl="0">
              <a:spcBef>
                <a:spcPts val="0"/>
              </a:spcBef>
              <a:spcAft>
                <a:spcPts val="0"/>
              </a:spcAft>
              <a:buSzPts val="1600"/>
              <a:buChar char="●"/>
              <a:defRPr/>
            </a:lvl1pPr>
            <a:lvl2pPr marL="914400" lvl="1" indent="-330200" rtl="0">
              <a:spcBef>
                <a:spcPts val="0"/>
              </a:spcBef>
              <a:spcAft>
                <a:spcPts val="0"/>
              </a:spcAft>
              <a:buSzPts val="1600"/>
              <a:buChar char="○"/>
              <a:defRPr/>
            </a:lvl2pPr>
            <a:lvl3pPr marL="1371600" lvl="2" indent="-330200" rtl="0">
              <a:spcBef>
                <a:spcPts val="0"/>
              </a:spcBef>
              <a:spcAft>
                <a:spcPts val="0"/>
              </a:spcAft>
              <a:buSzPts val="1600"/>
              <a:buChar char="■"/>
              <a:defRPr/>
            </a:lvl3pPr>
            <a:lvl4pPr marL="1828800" lvl="3" indent="-330200" rtl="0">
              <a:spcBef>
                <a:spcPts val="0"/>
              </a:spcBef>
              <a:spcAft>
                <a:spcPts val="0"/>
              </a:spcAft>
              <a:buSzPts val="1600"/>
              <a:buChar char="●"/>
              <a:defRPr/>
            </a:lvl4pPr>
            <a:lvl5pPr marL="2286000" lvl="4" indent="-330200" rtl="0">
              <a:spcBef>
                <a:spcPts val="0"/>
              </a:spcBef>
              <a:spcAft>
                <a:spcPts val="0"/>
              </a:spcAft>
              <a:buSzPts val="1600"/>
              <a:buChar char="○"/>
              <a:defRPr/>
            </a:lvl5pPr>
            <a:lvl6pPr marL="2743200" lvl="5" indent="-330200" rtl="0">
              <a:spcBef>
                <a:spcPts val="0"/>
              </a:spcBef>
              <a:spcAft>
                <a:spcPts val="0"/>
              </a:spcAft>
              <a:buSzPts val="1600"/>
              <a:buChar char="■"/>
              <a:defRPr/>
            </a:lvl6pPr>
            <a:lvl7pPr marL="3200400" lvl="6" indent="-330200" rtl="0">
              <a:spcBef>
                <a:spcPts val="0"/>
              </a:spcBef>
              <a:spcAft>
                <a:spcPts val="0"/>
              </a:spcAft>
              <a:buSzPts val="1600"/>
              <a:buChar char="●"/>
              <a:defRPr/>
            </a:lvl7pPr>
            <a:lvl8pPr marL="3657600" lvl="7" indent="-330200" rtl="0">
              <a:spcBef>
                <a:spcPts val="0"/>
              </a:spcBef>
              <a:spcAft>
                <a:spcPts val="0"/>
              </a:spcAft>
              <a:buSzPts val="1600"/>
              <a:buChar char="○"/>
              <a:defRPr/>
            </a:lvl8pPr>
            <a:lvl9pPr marL="4114800" lvl="8" indent="-330200" rtl="0">
              <a:spcBef>
                <a:spcPts val="0"/>
              </a:spcBef>
              <a:spcAft>
                <a:spcPts val="0"/>
              </a:spcAft>
              <a:buSzPts val="1600"/>
              <a:buChar char="■"/>
              <a:defRPr/>
            </a:lvl9pPr>
          </a:lstStyle>
          <a:p>
            <a:endParaRPr/>
          </a:p>
        </p:txBody>
      </p:sp>
      <p:sp>
        <p:nvSpPr>
          <p:cNvPr id="55" name="Google Shape;55;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ameday">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rgbClr val="490F52"/>
              </a:buClr>
              <a:buSzPts val="3000"/>
              <a:buFont typeface="Open Sans ExtraBold"/>
              <a:buNone/>
              <a:defRPr sz="3000">
                <a:solidFill>
                  <a:srgbClr val="490F52"/>
                </a:solidFill>
                <a:latin typeface="Open Sans ExtraBold"/>
                <a:ea typeface="Open Sans ExtraBold"/>
                <a:cs typeface="Open Sans ExtraBold"/>
                <a:sym typeface="Open Sans ExtraBold"/>
              </a:defRPr>
            </a:lvl1pPr>
            <a:lvl2pPr lvl="1">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2pPr>
            <a:lvl3pPr lvl="2">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3pPr>
            <a:lvl4pPr lvl="3">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4pPr>
            <a:lvl5pPr lvl="4">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5pPr>
            <a:lvl6pPr lvl="5">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6pPr>
            <a:lvl7pPr lvl="6">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7pPr>
            <a:lvl8pPr lvl="7">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8pPr>
            <a:lvl9pPr lvl="8">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30200">
              <a:lnSpc>
                <a:spcPct val="115000"/>
              </a:lnSpc>
              <a:spcBef>
                <a:spcPts val="0"/>
              </a:spcBef>
              <a:spcAft>
                <a:spcPts val="0"/>
              </a:spcAft>
              <a:buSzPts val="1600"/>
              <a:buFont typeface="Open Sans"/>
              <a:buChar char="●"/>
              <a:defRPr sz="1600">
                <a:latin typeface="Open Sans"/>
                <a:ea typeface="Open Sans"/>
                <a:cs typeface="Open Sans"/>
                <a:sym typeface="Open Sans"/>
              </a:defRPr>
            </a:lvl1pPr>
            <a:lvl2pPr marL="914400" lvl="1" indent="-330200">
              <a:lnSpc>
                <a:spcPct val="115000"/>
              </a:lnSpc>
              <a:spcBef>
                <a:spcPts val="0"/>
              </a:spcBef>
              <a:spcAft>
                <a:spcPts val="0"/>
              </a:spcAft>
              <a:buSzPts val="1600"/>
              <a:buFont typeface="Open Sans"/>
              <a:buChar char="○"/>
              <a:defRPr sz="1600">
                <a:latin typeface="Open Sans"/>
                <a:ea typeface="Open Sans"/>
                <a:cs typeface="Open Sans"/>
                <a:sym typeface="Open Sans"/>
              </a:defRPr>
            </a:lvl2pPr>
            <a:lvl3pPr marL="1371600" lvl="2" indent="-330200">
              <a:lnSpc>
                <a:spcPct val="115000"/>
              </a:lnSpc>
              <a:spcBef>
                <a:spcPts val="0"/>
              </a:spcBef>
              <a:spcAft>
                <a:spcPts val="0"/>
              </a:spcAft>
              <a:buSzPts val="1600"/>
              <a:buFont typeface="Open Sans"/>
              <a:buChar char="■"/>
              <a:defRPr sz="1600">
                <a:latin typeface="Open Sans"/>
                <a:ea typeface="Open Sans"/>
                <a:cs typeface="Open Sans"/>
                <a:sym typeface="Open Sans"/>
              </a:defRPr>
            </a:lvl3pPr>
            <a:lvl4pPr marL="1828800" lvl="3" indent="-330200">
              <a:lnSpc>
                <a:spcPct val="115000"/>
              </a:lnSpc>
              <a:spcBef>
                <a:spcPts val="0"/>
              </a:spcBef>
              <a:spcAft>
                <a:spcPts val="0"/>
              </a:spcAft>
              <a:buSzPts val="1600"/>
              <a:buFont typeface="Open Sans"/>
              <a:buChar char="●"/>
              <a:defRPr sz="1600">
                <a:latin typeface="Open Sans"/>
                <a:ea typeface="Open Sans"/>
                <a:cs typeface="Open Sans"/>
                <a:sym typeface="Open Sans"/>
              </a:defRPr>
            </a:lvl4pPr>
            <a:lvl5pPr marL="2286000" lvl="4" indent="-330200">
              <a:lnSpc>
                <a:spcPct val="115000"/>
              </a:lnSpc>
              <a:spcBef>
                <a:spcPts val="0"/>
              </a:spcBef>
              <a:spcAft>
                <a:spcPts val="0"/>
              </a:spcAft>
              <a:buSzPts val="1600"/>
              <a:buFont typeface="Open Sans"/>
              <a:buChar char="○"/>
              <a:defRPr sz="1600">
                <a:latin typeface="Open Sans"/>
                <a:ea typeface="Open Sans"/>
                <a:cs typeface="Open Sans"/>
                <a:sym typeface="Open Sans"/>
              </a:defRPr>
            </a:lvl5pPr>
            <a:lvl6pPr marL="2743200" lvl="5" indent="-330200">
              <a:lnSpc>
                <a:spcPct val="115000"/>
              </a:lnSpc>
              <a:spcBef>
                <a:spcPts val="0"/>
              </a:spcBef>
              <a:spcAft>
                <a:spcPts val="0"/>
              </a:spcAft>
              <a:buSzPts val="1600"/>
              <a:buFont typeface="Open Sans"/>
              <a:buChar char="■"/>
              <a:defRPr sz="1600">
                <a:latin typeface="Open Sans"/>
                <a:ea typeface="Open Sans"/>
                <a:cs typeface="Open Sans"/>
                <a:sym typeface="Open Sans"/>
              </a:defRPr>
            </a:lvl6pPr>
            <a:lvl7pPr marL="3200400" lvl="6" indent="-330200">
              <a:lnSpc>
                <a:spcPct val="115000"/>
              </a:lnSpc>
              <a:spcBef>
                <a:spcPts val="0"/>
              </a:spcBef>
              <a:spcAft>
                <a:spcPts val="0"/>
              </a:spcAft>
              <a:buSzPts val="1600"/>
              <a:buFont typeface="Open Sans"/>
              <a:buChar char="●"/>
              <a:defRPr sz="1600">
                <a:latin typeface="Open Sans"/>
                <a:ea typeface="Open Sans"/>
                <a:cs typeface="Open Sans"/>
                <a:sym typeface="Open Sans"/>
              </a:defRPr>
            </a:lvl7pPr>
            <a:lvl8pPr marL="3657600" lvl="7" indent="-330200">
              <a:lnSpc>
                <a:spcPct val="115000"/>
              </a:lnSpc>
              <a:spcBef>
                <a:spcPts val="0"/>
              </a:spcBef>
              <a:spcAft>
                <a:spcPts val="0"/>
              </a:spcAft>
              <a:buSzPts val="1600"/>
              <a:buFont typeface="Open Sans"/>
              <a:buChar char="○"/>
              <a:defRPr sz="1600">
                <a:latin typeface="Open Sans"/>
                <a:ea typeface="Open Sans"/>
                <a:cs typeface="Open Sans"/>
                <a:sym typeface="Open Sans"/>
              </a:defRPr>
            </a:lvl8pPr>
            <a:lvl9pPr marL="4114800" lvl="8" indent="-330200">
              <a:lnSpc>
                <a:spcPct val="115000"/>
              </a:lnSpc>
              <a:spcBef>
                <a:spcPts val="0"/>
              </a:spcBef>
              <a:spcAft>
                <a:spcPts val="0"/>
              </a:spcAft>
              <a:buSzPts val="1600"/>
              <a:buFont typeface="Open Sans"/>
              <a:buChar char="■"/>
              <a:defRPr sz="1600">
                <a:latin typeface="Open Sans"/>
                <a:ea typeface="Open Sans"/>
                <a:cs typeface="Open Sans"/>
                <a:sym typeface="Open Sans"/>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latin typeface="Proxima Nova"/>
                <a:ea typeface="Proxima Nova"/>
                <a:cs typeface="Proxima Nova"/>
                <a:sym typeface="Proxima Nova"/>
              </a:defRPr>
            </a:lvl1pPr>
            <a:lvl2pPr lvl="1" algn="r">
              <a:buNone/>
              <a:defRPr sz="1000">
                <a:solidFill>
                  <a:schemeClr val="dk2"/>
                </a:solidFill>
                <a:latin typeface="Proxima Nova"/>
                <a:ea typeface="Proxima Nova"/>
                <a:cs typeface="Proxima Nova"/>
                <a:sym typeface="Proxima Nova"/>
              </a:defRPr>
            </a:lvl2pPr>
            <a:lvl3pPr lvl="2" algn="r">
              <a:buNone/>
              <a:defRPr sz="1000">
                <a:solidFill>
                  <a:schemeClr val="dk2"/>
                </a:solidFill>
                <a:latin typeface="Proxima Nova"/>
                <a:ea typeface="Proxima Nova"/>
                <a:cs typeface="Proxima Nova"/>
                <a:sym typeface="Proxima Nova"/>
              </a:defRPr>
            </a:lvl3pPr>
            <a:lvl4pPr lvl="3" algn="r">
              <a:buNone/>
              <a:defRPr sz="1000">
                <a:solidFill>
                  <a:schemeClr val="dk2"/>
                </a:solidFill>
                <a:latin typeface="Proxima Nova"/>
                <a:ea typeface="Proxima Nova"/>
                <a:cs typeface="Proxima Nova"/>
                <a:sym typeface="Proxima Nova"/>
              </a:defRPr>
            </a:lvl4pPr>
            <a:lvl5pPr lvl="4" algn="r">
              <a:buNone/>
              <a:defRPr sz="1000">
                <a:solidFill>
                  <a:schemeClr val="dk2"/>
                </a:solidFill>
                <a:latin typeface="Proxima Nova"/>
                <a:ea typeface="Proxima Nova"/>
                <a:cs typeface="Proxima Nova"/>
                <a:sym typeface="Proxima Nova"/>
              </a:defRPr>
            </a:lvl5pPr>
            <a:lvl6pPr lvl="5" algn="r">
              <a:buNone/>
              <a:defRPr sz="1000">
                <a:solidFill>
                  <a:schemeClr val="dk2"/>
                </a:solidFill>
                <a:latin typeface="Proxima Nova"/>
                <a:ea typeface="Proxima Nova"/>
                <a:cs typeface="Proxima Nova"/>
                <a:sym typeface="Proxima Nova"/>
              </a:defRPr>
            </a:lvl6pPr>
            <a:lvl7pPr lvl="6" algn="r">
              <a:buNone/>
              <a:defRPr sz="1000">
                <a:solidFill>
                  <a:schemeClr val="dk2"/>
                </a:solidFill>
                <a:latin typeface="Proxima Nova"/>
                <a:ea typeface="Proxima Nova"/>
                <a:cs typeface="Proxima Nova"/>
                <a:sym typeface="Proxima Nova"/>
              </a:defRPr>
            </a:lvl7pPr>
            <a:lvl8pPr lvl="7" algn="r">
              <a:buNone/>
              <a:defRPr sz="1000">
                <a:solidFill>
                  <a:schemeClr val="dk2"/>
                </a:solidFill>
                <a:latin typeface="Proxima Nova"/>
                <a:ea typeface="Proxima Nova"/>
                <a:cs typeface="Proxima Nova"/>
                <a:sym typeface="Proxima Nova"/>
              </a:defRPr>
            </a:lvl8pPr>
            <a:lvl9pPr lvl="8" algn="r">
              <a:buNone/>
              <a:defRPr sz="1000">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5" r:id="rId17"/>
    <p:sldLayoutId id="2147483666" r:id="rId18"/>
    <p:sldLayoutId id="2147483667" r:id="rId19"/>
    <p:sldLayoutId id="2147483668" r:id="rId20"/>
    <p:sldLayoutId id="2147483669" r:id="rId21"/>
    <p:sldLayoutId id="2147483670" r:id="rId2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1.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8.xml"/><Relationship Id="rId5" Type="http://schemas.openxmlformats.org/officeDocument/2006/relationships/image" Target="../media/image16.jpeg"/><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20.xml"/><Relationship Id="rId4" Type="http://schemas.openxmlformats.org/officeDocument/2006/relationships/image" Target="../media/image22.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9.xml"/><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22.xml"/><Relationship Id="rId6" Type="http://schemas.openxmlformats.org/officeDocument/2006/relationships/image" Target="../media/image27.jpeg"/><Relationship Id="rId5" Type="http://schemas.openxmlformats.org/officeDocument/2006/relationships/image" Target="../media/image26.png"/><Relationship Id="rId4" Type="http://schemas.openxmlformats.org/officeDocument/2006/relationships/image" Target="../media/image25.jpeg"/></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1.xml"/><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30.png"/><Relationship Id="rId1" Type="http://schemas.openxmlformats.org/officeDocument/2006/relationships/slideLayout" Target="../slideLayouts/slideLayout20.xml"/><Relationship Id="rId4" Type="http://schemas.openxmlformats.org/officeDocument/2006/relationships/image" Target="../media/image25.jpeg"/></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0.xml"/><Relationship Id="rId4" Type="http://schemas.openxmlformats.org/officeDocument/2006/relationships/image" Target="../media/image33.jpeg"/></Relationships>
</file>

<file path=ppt/slides/_rels/slide2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3.xml"/><Relationship Id="rId1" Type="http://schemas.openxmlformats.org/officeDocument/2006/relationships/slideLayout" Target="../slideLayouts/slideLayout20.xml"/><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4.xml"/><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3" Type="http://schemas.openxmlformats.org/officeDocument/2006/relationships/hyperlink" Target="https://www.baqsimi.com/how-to-use-baqsimi" TargetMode="External"/><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6.xml"/><Relationship Id="rId1" Type="http://schemas.openxmlformats.org/officeDocument/2006/relationships/slideLayout" Target="../slideLayouts/slideLayout21.xml"/></Relationships>
</file>

<file path=ppt/slides/_rels/slide3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7.xml"/><Relationship Id="rId1" Type="http://schemas.openxmlformats.org/officeDocument/2006/relationships/slideLayout" Target="../slideLayouts/slideLayout21.xml"/><Relationship Id="rId5" Type="http://schemas.openxmlformats.org/officeDocument/2006/relationships/image" Target="../media/image39.png"/><Relationship Id="rId4" Type="http://schemas.openxmlformats.org/officeDocument/2006/relationships/image" Target="../media/image38.png"/></Relationships>
</file>

<file path=ppt/slides/_rels/slide3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8.xml"/><Relationship Id="rId1" Type="http://schemas.openxmlformats.org/officeDocument/2006/relationships/slideLayout" Target="../slideLayouts/slideLayout21.xml"/><Relationship Id="rId6" Type="http://schemas.openxmlformats.org/officeDocument/2006/relationships/image" Target="../media/image39.png"/><Relationship Id="rId5" Type="http://schemas.openxmlformats.org/officeDocument/2006/relationships/image" Target="../media/image42.jpeg"/><Relationship Id="rId4" Type="http://schemas.openxmlformats.org/officeDocument/2006/relationships/image" Target="../media/image41.jpeg"/></Relationships>
</file>

<file path=ppt/slides/_rels/slide3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9.xml"/><Relationship Id="rId1" Type="http://schemas.openxmlformats.org/officeDocument/2006/relationships/slideLayout" Target="../slideLayouts/slideLayout21.xml"/><Relationship Id="rId4" Type="http://schemas.openxmlformats.org/officeDocument/2006/relationships/image" Target="../media/image39.png"/></Relationships>
</file>

<file path=ppt/slides/_rels/slide36.xml.rels><?xml version="1.0" encoding="UTF-8" standalone="yes"?>
<Relationships xmlns="http://schemas.openxmlformats.org/package/2006/relationships"><Relationship Id="rId3" Type="http://schemas.openxmlformats.org/officeDocument/2006/relationships/hyperlink" Target="https://gvokeglucagon.com/#fullisi" TargetMode="External"/><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2.xml"/></Relationships>
</file>

<file path=ppt/slides/_rels/slide3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1.xml"/><Relationship Id="rId1" Type="http://schemas.openxmlformats.org/officeDocument/2006/relationships/slideLayout" Target="../slideLayouts/slideLayout22.xml"/><Relationship Id="rId5" Type="http://schemas.openxmlformats.org/officeDocument/2006/relationships/image" Target="../media/image43.png"/><Relationship Id="rId4" Type="http://schemas.openxmlformats.org/officeDocument/2006/relationships/image" Target="../media/image45.png"/></Relationships>
</file>

<file path=ppt/slides/_rels/slide3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46.png"/><Relationship Id="rId1" Type="http://schemas.openxmlformats.org/officeDocument/2006/relationships/slideLayout" Target="../slideLayouts/slideLayout22.xml"/><Relationship Id="rId4" Type="http://schemas.openxmlformats.org/officeDocument/2006/relationships/image" Target="../media/image43.pn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2.xml"/></Relationships>
</file>

<file path=ppt/slides/_rels/slide40.xml.rels><?xml version="1.0" encoding="UTF-8" standalone="yes"?>
<Relationships xmlns="http://schemas.openxmlformats.org/package/2006/relationships"><Relationship Id="rId3" Type="http://schemas.openxmlformats.org/officeDocument/2006/relationships/hyperlink" Target="https://www.zegalogue.com/zegalogue-autoinjector-instruction-for-use.pdf" TargetMode="External"/><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3.xml"/><Relationship Id="rId1" Type="http://schemas.openxmlformats.org/officeDocument/2006/relationships/slideLayout" Target="../slideLayouts/slideLayout2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4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4.xml"/><Relationship Id="rId1" Type="http://schemas.openxmlformats.org/officeDocument/2006/relationships/slideLayout" Target="../slideLayouts/slideLayout2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52.png"/></Relationships>
</file>

<file path=ppt/slides/_rels/slide4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5.xml"/><Relationship Id="rId1" Type="http://schemas.openxmlformats.org/officeDocument/2006/relationships/slideLayout" Target="../slideLayouts/slideLayout2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29.jpeg"/></Relationships>
</file>

<file path=ppt/slides/_rels/slide44.xml.rels><?xml version="1.0" encoding="UTF-8" standalone="yes"?>
<Relationships xmlns="http://schemas.openxmlformats.org/package/2006/relationships"><Relationship Id="rId3" Type="http://schemas.openxmlformats.org/officeDocument/2006/relationships/hyperlink" Target="https://gvokeglucagon.com/#fullisi" TargetMode="External"/><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2.xml"/></Relationships>
</file>

<file path=ppt/slides/_rels/slide4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7.xml"/><Relationship Id="rId1" Type="http://schemas.openxmlformats.org/officeDocument/2006/relationships/slideLayout" Target="../slideLayouts/slideLayout22.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4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8.xml"/><Relationship Id="rId1" Type="http://schemas.openxmlformats.org/officeDocument/2006/relationships/slideLayout" Target="../slideLayouts/slideLayout22.xml"/><Relationship Id="rId5" Type="http://schemas.openxmlformats.org/officeDocument/2006/relationships/image" Target="../media/image57.png"/><Relationship Id="rId4" Type="http://schemas.openxmlformats.org/officeDocument/2006/relationships/image" Target="../media/image29.jpeg"/></Relationships>
</file>

<file path=ppt/slides/_rels/slide48.xml.rels><?xml version="1.0" encoding="UTF-8" standalone="yes"?>
<Relationships xmlns="http://schemas.openxmlformats.org/package/2006/relationships"><Relationship Id="rId3" Type="http://schemas.openxmlformats.org/officeDocument/2006/relationships/hyperlink" Target="https://www.zegalogue.com/zegalogue-PFS-instruction-for-use.pdf" TargetMode="External"/><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2.xml"/><Relationship Id="rId4" Type="http://schemas.openxmlformats.org/officeDocument/2006/relationships/image" Target="../media/image6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0.xml"/><Relationship Id="rId1" Type="http://schemas.openxmlformats.org/officeDocument/2006/relationships/slideLayout" Target="../slideLayouts/slideLayout22.xml"/><Relationship Id="rId6" Type="http://schemas.openxmlformats.org/officeDocument/2006/relationships/image" Target="../media/image60.png"/><Relationship Id="rId5" Type="http://schemas.openxmlformats.org/officeDocument/2006/relationships/image" Target="../media/image56.png"/><Relationship Id="rId4" Type="http://schemas.openxmlformats.org/officeDocument/2006/relationships/image" Target="../media/image55.png"/></Relationships>
</file>

<file path=ppt/slides/_rels/slide5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1.xml"/><Relationship Id="rId1" Type="http://schemas.openxmlformats.org/officeDocument/2006/relationships/slideLayout" Target="../slideLayouts/slideLayout22.xml"/><Relationship Id="rId5" Type="http://schemas.openxmlformats.org/officeDocument/2006/relationships/image" Target="../media/image60.png"/><Relationship Id="rId4" Type="http://schemas.openxmlformats.org/officeDocument/2006/relationships/image" Target="../media/image29.jpe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1.xml"/><Relationship Id="rId5" Type="http://schemas.openxmlformats.org/officeDocument/2006/relationships/image" Target="../media/image9.jpe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7"/>
          <p:cNvSpPr txBox="1">
            <a:spLocks noGrp="1"/>
          </p:cNvSpPr>
          <p:nvPr>
            <p:ph type="ctrTitle"/>
          </p:nvPr>
        </p:nvSpPr>
        <p:spPr>
          <a:xfrm>
            <a:off x="311700" y="776449"/>
            <a:ext cx="8520600" cy="19578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dirty="0" smtClean="0"/>
              <a:t>Children with diabetes</a:t>
            </a:r>
            <a:endParaRPr dirty="0"/>
          </a:p>
        </p:txBody>
      </p:sp>
      <p:sp>
        <p:nvSpPr>
          <p:cNvPr id="2" name="Subtitle 1"/>
          <p:cNvSpPr>
            <a:spLocks noGrp="1"/>
          </p:cNvSpPr>
          <p:nvPr>
            <p:ph type="subTitle" idx="1"/>
          </p:nvPr>
        </p:nvSpPr>
        <p:spPr/>
        <p:txBody>
          <a:bodyPr/>
          <a:lstStyle/>
          <a:p>
            <a:r>
              <a:rPr lang="en" dirty="0">
                <a:solidFill>
                  <a:schemeClr val="tx1"/>
                </a:solidFill>
              </a:rPr>
              <a:t>Glucagon training for school staff</a:t>
            </a:r>
            <a:endParaRPr lang="en-US" dirty="0">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Blood Glucose Testing</a:t>
            </a:r>
            <a:endParaRPr lang="en-US" dirty="0"/>
          </a:p>
        </p:txBody>
      </p:sp>
      <p:sp>
        <p:nvSpPr>
          <p:cNvPr id="3" name="TextBox 2"/>
          <p:cNvSpPr txBox="1"/>
          <p:nvPr/>
        </p:nvSpPr>
        <p:spPr>
          <a:xfrm>
            <a:off x="225469" y="905369"/>
            <a:ext cx="4872625" cy="3299365"/>
          </a:xfrm>
          <a:prstGeom prst="rect">
            <a:avLst/>
          </a:prstGeom>
          <a:noFill/>
        </p:spPr>
        <p:txBody>
          <a:bodyPr wrap="square" rtlCol="0">
            <a:spAutoFit/>
          </a:bodyPr>
          <a:lstStyle/>
          <a:p>
            <a:pPr marL="342900" indent="-342900">
              <a:lnSpc>
                <a:spcPct val="90000"/>
              </a:lnSpc>
              <a:buFont typeface="Arial" panose="020B0604020202020204" pitchFamily="34" charset="0"/>
              <a:buChar char="•"/>
            </a:pPr>
            <a:r>
              <a:rPr lang="en-US" altLang="en-US" sz="2400" dirty="0">
                <a:solidFill>
                  <a:schemeClr val="tx1"/>
                </a:solidFill>
                <a:latin typeface="Calibri" panose="020F0502020204030204" pitchFamily="34" charset="0"/>
                <a:cs typeface="Calibri" panose="020F0502020204030204" pitchFamily="34" charset="0"/>
              </a:rPr>
              <a:t>Daily blood glucose checking is an important part of diabetes control.</a:t>
            </a:r>
          </a:p>
          <a:p>
            <a:pPr marL="342900" indent="-342900">
              <a:lnSpc>
                <a:spcPct val="90000"/>
              </a:lnSpc>
              <a:buFont typeface="Arial" panose="020B0604020202020204" pitchFamily="34" charset="0"/>
              <a:buChar char="•"/>
            </a:pPr>
            <a:r>
              <a:rPr lang="en-US" altLang="en-US" sz="2400" dirty="0">
                <a:solidFill>
                  <a:schemeClr val="tx1"/>
                </a:solidFill>
                <a:latin typeface="Calibri" panose="020F0502020204030204" pitchFamily="34" charset="0"/>
                <a:cs typeface="Calibri" panose="020F0502020204030204" pitchFamily="34" charset="0"/>
              </a:rPr>
              <a:t>Blood glucose checks are usually done before meals, at bedtime, and with exercise.  </a:t>
            </a:r>
          </a:p>
          <a:p>
            <a:pPr marL="342900" indent="-342900">
              <a:lnSpc>
                <a:spcPct val="90000"/>
              </a:lnSpc>
              <a:buFont typeface="Arial" panose="020B0604020202020204" pitchFamily="34" charset="0"/>
              <a:buChar char="•"/>
            </a:pPr>
            <a:r>
              <a:rPr lang="en-US" altLang="en-US" sz="2400" dirty="0">
                <a:solidFill>
                  <a:schemeClr val="tx1"/>
                </a:solidFill>
                <a:latin typeface="Calibri" panose="020F0502020204030204" pitchFamily="34" charset="0"/>
                <a:cs typeface="Calibri" panose="020F0502020204030204" pitchFamily="34" charset="0"/>
              </a:rPr>
              <a:t>When in doubt, CHECK the blood glucose if the student is not feeling well or is complaining of feeling “low”.</a:t>
            </a:r>
          </a:p>
          <a:p>
            <a:endParaRPr lang="en-US" dirty="0"/>
          </a:p>
        </p:txBody>
      </p:sp>
      <p:pic>
        <p:nvPicPr>
          <p:cNvPr id="4" name="Picture 3"/>
          <p:cNvPicPr>
            <a:picLocks noChangeAspect="1"/>
          </p:cNvPicPr>
          <p:nvPr/>
        </p:nvPicPr>
        <p:blipFill>
          <a:blip r:embed="rId2"/>
          <a:stretch>
            <a:fillRect/>
          </a:stretch>
        </p:blipFill>
        <p:spPr>
          <a:xfrm>
            <a:off x="7286656" y="517899"/>
            <a:ext cx="1409897" cy="2429214"/>
          </a:xfrm>
          <a:prstGeom prst="rect">
            <a:avLst/>
          </a:prstGeom>
        </p:spPr>
      </p:pic>
      <p:pic>
        <p:nvPicPr>
          <p:cNvPr id="5" name="Picture 4"/>
          <p:cNvPicPr>
            <a:picLocks noChangeAspect="1"/>
          </p:cNvPicPr>
          <p:nvPr/>
        </p:nvPicPr>
        <p:blipFill>
          <a:blip r:embed="rId3"/>
          <a:stretch>
            <a:fillRect/>
          </a:stretch>
        </p:blipFill>
        <p:spPr>
          <a:xfrm>
            <a:off x="5354058" y="1991085"/>
            <a:ext cx="1676634" cy="2029108"/>
          </a:xfrm>
          <a:prstGeom prst="rect">
            <a:avLst/>
          </a:prstGeom>
        </p:spPr>
      </p:pic>
    </p:spTree>
    <p:extLst>
      <p:ext uri="{BB962C8B-B14F-4D97-AF65-F5344CB8AC3E}">
        <p14:creationId xmlns:p14="http://schemas.microsoft.com/office/powerpoint/2010/main" val="8127825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Continuous Glucose Monitoring Systems</a:t>
            </a:r>
            <a:endParaRPr lang="en-US" dirty="0"/>
          </a:p>
        </p:txBody>
      </p:sp>
      <p:pic>
        <p:nvPicPr>
          <p:cNvPr id="3" name="Picture 2"/>
          <p:cNvPicPr>
            <a:picLocks noChangeAspect="1"/>
          </p:cNvPicPr>
          <p:nvPr/>
        </p:nvPicPr>
        <p:blipFill>
          <a:blip r:embed="rId3"/>
          <a:stretch>
            <a:fillRect/>
          </a:stretch>
        </p:blipFill>
        <p:spPr>
          <a:xfrm>
            <a:off x="4933418" y="475012"/>
            <a:ext cx="3886742" cy="1838582"/>
          </a:xfrm>
          <a:prstGeom prst="rect">
            <a:avLst/>
          </a:prstGeom>
        </p:spPr>
      </p:pic>
      <p:pic>
        <p:nvPicPr>
          <p:cNvPr id="4" name="Picture 3"/>
          <p:cNvPicPr>
            <a:picLocks noChangeAspect="1"/>
          </p:cNvPicPr>
          <p:nvPr/>
        </p:nvPicPr>
        <p:blipFill>
          <a:blip r:embed="rId4"/>
          <a:stretch>
            <a:fillRect/>
          </a:stretch>
        </p:blipFill>
        <p:spPr>
          <a:xfrm>
            <a:off x="5751871" y="2470249"/>
            <a:ext cx="1819529" cy="1762371"/>
          </a:xfrm>
          <a:prstGeom prst="rect">
            <a:avLst/>
          </a:prstGeom>
        </p:spPr>
      </p:pic>
      <p:sp>
        <p:nvSpPr>
          <p:cNvPr id="5" name="TextBox 4"/>
          <p:cNvSpPr txBox="1"/>
          <p:nvPr/>
        </p:nvSpPr>
        <p:spPr>
          <a:xfrm>
            <a:off x="350728" y="362151"/>
            <a:ext cx="4008329" cy="4001095"/>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solidFill>
                  <a:schemeClr val="tx1"/>
                </a:solidFill>
                <a:latin typeface="Calibri" panose="020F0502020204030204" pitchFamily="34" charset="0"/>
                <a:cs typeface="Calibri" panose="020F0502020204030204" pitchFamily="34" charset="0"/>
              </a:rPr>
              <a:t>Continuous Glucose Monitoring (CGM) automatically tracks glucose levels day and night.</a:t>
            </a:r>
          </a:p>
          <a:p>
            <a:pPr marL="285750" indent="-285750">
              <a:buFont typeface="Arial" panose="020B0604020202020204" pitchFamily="34" charset="0"/>
              <a:buChar char="•"/>
            </a:pPr>
            <a:r>
              <a:rPr lang="en-US" sz="2000" dirty="0" smtClean="0">
                <a:solidFill>
                  <a:schemeClr val="tx1"/>
                </a:solidFill>
                <a:latin typeface="Calibri" panose="020F0502020204030204" pitchFamily="34" charset="0"/>
                <a:cs typeface="Calibri" panose="020F0502020204030204" pitchFamily="34" charset="0"/>
              </a:rPr>
              <a:t>Reads interstitial fluid, not blood, so readings may vary from glucometer.</a:t>
            </a:r>
          </a:p>
          <a:p>
            <a:pPr marL="285750" indent="-285750">
              <a:buFont typeface="Arial" panose="020B0604020202020204" pitchFamily="34" charset="0"/>
              <a:buChar char="•"/>
            </a:pPr>
            <a:r>
              <a:rPr lang="en-US" sz="2000" dirty="0" smtClean="0">
                <a:solidFill>
                  <a:schemeClr val="tx1"/>
                </a:solidFill>
                <a:latin typeface="Calibri" panose="020F0502020204030204" pitchFamily="34" charset="0"/>
                <a:cs typeface="Calibri" panose="020F0502020204030204" pitchFamily="34" charset="0"/>
              </a:rPr>
              <a:t>Can set alarms to notify for high or low blood glucose.</a:t>
            </a:r>
          </a:p>
          <a:p>
            <a:pPr marL="285750" indent="-285750">
              <a:buFont typeface="Arial" panose="020B0604020202020204" pitchFamily="34" charset="0"/>
              <a:buChar char="•"/>
            </a:pPr>
            <a:r>
              <a:rPr lang="en-US" sz="2000" dirty="0" smtClean="0">
                <a:solidFill>
                  <a:schemeClr val="tx1"/>
                </a:solidFill>
                <a:latin typeface="Calibri" panose="020F0502020204030204" pitchFamily="34" charset="0"/>
                <a:cs typeface="Calibri" panose="020F0502020204030204" pitchFamily="34" charset="0"/>
              </a:rPr>
              <a:t>Some CGMs can be used to make treatment decisions, others must have number verified with glucometer.</a:t>
            </a:r>
          </a:p>
          <a:p>
            <a:endParaRPr lang="en-US" dirty="0"/>
          </a:p>
        </p:txBody>
      </p:sp>
    </p:spTree>
    <p:extLst>
      <p:ext uri="{BB962C8B-B14F-4D97-AF65-F5344CB8AC3E}">
        <p14:creationId xmlns:p14="http://schemas.microsoft.com/office/powerpoint/2010/main" val="33281643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Insulin</a:t>
            </a:r>
            <a:endParaRPr lang="en-US" dirty="0"/>
          </a:p>
        </p:txBody>
      </p:sp>
      <p:sp>
        <p:nvSpPr>
          <p:cNvPr id="4" name="Text Placeholder 3"/>
          <p:cNvSpPr txBox="1">
            <a:spLocks noGrp="1"/>
          </p:cNvSpPr>
          <p:nvPr>
            <p:ph type="body" idx="1"/>
          </p:nvPr>
        </p:nvSpPr>
        <p:spPr>
          <a:xfrm>
            <a:off x="311700" y="1152475"/>
            <a:ext cx="4693437" cy="2123628"/>
          </a:xfrm>
          <a:prstGeom prst="rect">
            <a:avLst/>
          </a:prstGeom>
          <a:noFill/>
        </p:spPr>
        <p:txBody>
          <a:bodyPr wrap="square" rtlCol="0">
            <a:spAutoFit/>
          </a:bodyPr>
          <a:lstStyle/>
          <a:p>
            <a:pPr marL="342900" indent="-342900">
              <a:lnSpc>
                <a:spcPct val="90000"/>
              </a:lnSpc>
              <a:buFont typeface="Arial" panose="020B0604020202020204" pitchFamily="34" charset="0"/>
              <a:buChar char="•"/>
            </a:pPr>
            <a:r>
              <a:rPr lang="en-US" altLang="en-US" sz="2000" dirty="0">
                <a:latin typeface="Calibri" panose="020F0502020204030204" pitchFamily="34" charset="0"/>
                <a:cs typeface="Calibri" panose="020F0502020204030204" pitchFamily="34" charset="0"/>
              </a:rPr>
              <a:t>Insulin is a hormone secreted by the pancreas.  With diabetes it must be given as an injection.</a:t>
            </a:r>
          </a:p>
          <a:p>
            <a:pPr marL="342900" indent="-342900">
              <a:lnSpc>
                <a:spcPct val="90000"/>
              </a:lnSpc>
              <a:buFont typeface="Arial" panose="020B0604020202020204" pitchFamily="34" charset="0"/>
              <a:buChar char="•"/>
            </a:pPr>
            <a:r>
              <a:rPr lang="en-US" altLang="en-US" sz="2000" dirty="0">
                <a:latin typeface="Calibri" panose="020F0502020204030204" pitchFamily="34" charset="0"/>
                <a:cs typeface="Calibri" panose="020F0502020204030204" pitchFamily="34" charset="0"/>
              </a:rPr>
              <a:t>The dose will vary with the blood glucose level, food intake and exercise</a:t>
            </a:r>
            <a:r>
              <a:rPr lang="en-US" altLang="en-US" sz="2000" dirty="0" smtClean="0">
                <a:latin typeface="Calibri" panose="020F0502020204030204" pitchFamily="34" charset="0"/>
                <a:cs typeface="Calibri" panose="020F0502020204030204" pitchFamily="34" charset="0"/>
              </a:rPr>
              <a:t>.</a:t>
            </a:r>
            <a:endParaRPr lang="en-US" altLang="en-US" dirty="0" smtClean="0"/>
          </a:p>
          <a:p>
            <a:pPr marL="342900" indent="-342900">
              <a:lnSpc>
                <a:spcPct val="90000"/>
              </a:lnSpc>
              <a:buFont typeface="Arial" panose="020B0604020202020204" pitchFamily="34" charset="0"/>
              <a:buChar char="•"/>
            </a:pPr>
            <a:r>
              <a:rPr lang="en-US" altLang="en-US" sz="2000" dirty="0" smtClean="0">
                <a:latin typeface="Calibri" panose="020F0502020204030204" pitchFamily="34" charset="0"/>
                <a:cs typeface="Calibri" panose="020F0502020204030204" pitchFamily="34" charset="0"/>
              </a:rPr>
              <a:t>Can be given via a syringe and vial, an insulin pen, or an insulin pump.</a:t>
            </a:r>
          </a:p>
        </p:txBody>
      </p:sp>
      <p:pic>
        <p:nvPicPr>
          <p:cNvPr id="5" name="Picture 6" descr="See the source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8695" y="317072"/>
            <a:ext cx="2161423" cy="168016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See the source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6321" y="3139711"/>
            <a:ext cx="1791817" cy="164034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descr="See the source 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32427" y="2214289"/>
            <a:ext cx="1729056" cy="23255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28627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Insulin should…..</a:t>
            </a:r>
            <a:br>
              <a:rPr lang="en-US" dirty="0"/>
            </a:br>
            <a:endParaRPr lang="en-US" dirty="0"/>
          </a:p>
        </p:txBody>
      </p:sp>
      <p:sp>
        <p:nvSpPr>
          <p:cNvPr id="4" name="Rectangle 6"/>
          <p:cNvSpPr txBox="1">
            <a:spLocks noChangeArrowheads="1"/>
          </p:cNvSpPr>
          <p:nvPr/>
        </p:nvSpPr>
        <p:spPr>
          <a:xfrm>
            <a:off x="374822" y="1965555"/>
            <a:ext cx="3657600" cy="31242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42900" indent="-342900">
              <a:lnSpc>
                <a:spcPct val="90000"/>
              </a:lnSpc>
              <a:buFont typeface="Arial" panose="020B0604020202020204" pitchFamily="34" charset="0"/>
              <a:buChar char="•"/>
            </a:pPr>
            <a:r>
              <a:rPr lang="en-US" altLang="en-US" sz="2400" dirty="0" smtClean="0">
                <a:solidFill>
                  <a:schemeClr val="tx1"/>
                </a:solidFill>
                <a:latin typeface="Calibri" panose="020F0502020204030204" pitchFamily="34" charset="0"/>
                <a:cs typeface="Calibri" panose="020F0502020204030204" pitchFamily="34" charset="0"/>
              </a:rPr>
              <a:t>Lower the blood glucose.</a:t>
            </a:r>
          </a:p>
          <a:p>
            <a:pPr marL="342900" indent="-342900">
              <a:lnSpc>
                <a:spcPct val="90000"/>
              </a:lnSpc>
              <a:buFont typeface="Arial" panose="020B0604020202020204" pitchFamily="34" charset="0"/>
              <a:buChar char="•"/>
            </a:pPr>
            <a:r>
              <a:rPr lang="en-US" altLang="en-US" sz="2400" dirty="0" smtClean="0">
                <a:solidFill>
                  <a:schemeClr val="tx1"/>
                </a:solidFill>
                <a:latin typeface="Calibri" panose="020F0502020204030204" pitchFamily="34" charset="0"/>
                <a:cs typeface="Calibri" panose="020F0502020204030204" pitchFamily="34" charset="0"/>
              </a:rPr>
              <a:t>Facilitate the blood glucose getting into the cells to provide energy.</a:t>
            </a:r>
            <a:endParaRPr lang="en-US" altLang="en-US" sz="2400" dirty="0">
              <a:solidFill>
                <a:schemeClr val="tx1"/>
              </a:solidFill>
              <a:latin typeface="Calibri" panose="020F0502020204030204" pitchFamily="34" charset="0"/>
              <a:cs typeface="Calibri" panose="020F0502020204030204" pitchFamily="34" charset="0"/>
            </a:endParaRPr>
          </a:p>
        </p:txBody>
      </p:sp>
      <p:pic>
        <p:nvPicPr>
          <p:cNvPr id="5" name="Picture 8" descr="insulin black and white energy pic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02211" y="407772"/>
            <a:ext cx="4419600" cy="34020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488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2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Exercise</a:t>
            </a:r>
            <a:endParaRPr lang="en-US" dirty="0"/>
          </a:p>
        </p:txBody>
      </p:sp>
      <p:sp>
        <p:nvSpPr>
          <p:cNvPr id="3" name="Text Placeholder 2"/>
          <p:cNvSpPr>
            <a:spLocks noGrp="1"/>
          </p:cNvSpPr>
          <p:nvPr>
            <p:ph type="body" idx="1"/>
          </p:nvPr>
        </p:nvSpPr>
        <p:spPr>
          <a:xfrm>
            <a:off x="456079" y="2036434"/>
            <a:ext cx="3959510" cy="2360747"/>
          </a:xfrm>
        </p:spPr>
        <p:txBody>
          <a:bodyPr>
            <a:normAutofit/>
          </a:bodyPr>
          <a:lstStyle/>
          <a:p>
            <a:pPr marL="127000" indent="0">
              <a:buNone/>
            </a:pPr>
            <a:r>
              <a:rPr lang="en-US" altLang="en-US" sz="2400" dirty="0">
                <a:solidFill>
                  <a:schemeClr val="tx1"/>
                </a:solidFill>
                <a:latin typeface="Calibri" panose="020F0502020204030204" pitchFamily="34" charset="0"/>
                <a:cs typeface="Calibri" panose="020F0502020204030204" pitchFamily="34" charset="0"/>
              </a:rPr>
              <a:t>When the student exercises, the body uses the blood glucose more effectively, which can lead to low blood glucose (hypoglycemia).</a:t>
            </a:r>
          </a:p>
          <a:p>
            <a:endParaRPr lang="en-US" dirty="0"/>
          </a:p>
        </p:txBody>
      </p:sp>
      <p:pic>
        <p:nvPicPr>
          <p:cNvPr id="4" name="Picture 1031" descr="j019903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6032265" y="1447606"/>
            <a:ext cx="2709863" cy="2949575"/>
          </a:xfrm>
          <a:prstGeom prst="rect">
            <a:avLst/>
          </a:prstGeom>
          <a:noFill/>
          <a:ln>
            <a:noFill/>
          </a:ln>
        </p:spPr>
      </p:pic>
    </p:spTree>
    <p:extLst>
      <p:ext uri="{BB962C8B-B14F-4D97-AF65-F5344CB8AC3E}">
        <p14:creationId xmlns:p14="http://schemas.microsoft.com/office/powerpoint/2010/main" val="39103917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9532" y="987654"/>
            <a:ext cx="3837000" cy="2400627"/>
          </a:xfrm>
        </p:spPr>
        <p:txBody>
          <a:bodyPr/>
          <a:lstStyle/>
          <a:p>
            <a:r>
              <a:rPr lang="en-US" altLang="en-US" sz="3600" dirty="0">
                <a:solidFill>
                  <a:schemeClr val="bg1"/>
                </a:solidFill>
              </a:rPr>
              <a:t>Insulin can cause blood glucose to fall too low when:</a:t>
            </a:r>
            <a:endParaRPr lang="en-US" dirty="0">
              <a:solidFill>
                <a:schemeClr val="bg1"/>
              </a:solidFill>
            </a:endParaRPr>
          </a:p>
        </p:txBody>
      </p:sp>
      <p:sp>
        <p:nvSpPr>
          <p:cNvPr id="4" name="Rectangle 5"/>
          <p:cNvSpPr>
            <a:spLocks noGrp="1" noChangeArrowheads="1"/>
          </p:cNvSpPr>
          <p:nvPr>
            <p:ph type="body" idx="1"/>
          </p:nvPr>
        </p:nvSpPr>
        <p:spPr/>
        <p:txBody>
          <a:bodyPr/>
          <a:lstStyle/>
          <a:p>
            <a:pPr>
              <a:lnSpc>
                <a:spcPct val="90000"/>
              </a:lnSpc>
            </a:pPr>
            <a:r>
              <a:rPr lang="en-US" altLang="en-US" sz="2400" dirty="0">
                <a:solidFill>
                  <a:srgbClr val="7030A0"/>
                </a:solidFill>
                <a:latin typeface="Calibri" panose="020F0502020204030204" pitchFamily="34" charset="0"/>
                <a:cs typeface="Calibri" panose="020F0502020204030204" pitchFamily="34" charset="0"/>
              </a:rPr>
              <a:t>Too much insulin is given.</a:t>
            </a:r>
          </a:p>
          <a:p>
            <a:pPr>
              <a:lnSpc>
                <a:spcPct val="90000"/>
              </a:lnSpc>
              <a:buFontTx/>
              <a:buNone/>
            </a:pPr>
            <a:endParaRPr lang="en-US" altLang="en-US" sz="2400" dirty="0">
              <a:solidFill>
                <a:srgbClr val="7030A0"/>
              </a:solidFill>
              <a:latin typeface="Calibri" panose="020F0502020204030204" pitchFamily="34" charset="0"/>
              <a:cs typeface="Calibri" panose="020F0502020204030204" pitchFamily="34" charset="0"/>
            </a:endParaRPr>
          </a:p>
          <a:p>
            <a:pPr>
              <a:lnSpc>
                <a:spcPct val="90000"/>
              </a:lnSpc>
            </a:pPr>
            <a:r>
              <a:rPr lang="en-US" altLang="en-US" sz="2400" dirty="0">
                <a:solidFill>
                  <a:srgbClr val="7030A0"/>
                </a:solidFill>
                <a:latin typeface="Calibri" panose="020F0502020204030204" pitchFamily="34" charset="0"/>
                <a:cs typeface="Calibri" panose="020F0502020204030204" pitchFamily="34" charset="0"/>
              </a:rPr>
              <a:t>Not enough food is eaten.</a:t>
            </a:r>
          </a:p>
          <a:p>
            <a:pPr>
              <a:lnSpc>
                <a:spcPct val="90000"/>
              </a:lnSpc>
              <a:buFontTx/>
              <a:buNone/>
            </a:pPr>
            <a:r>
              <a:rPr lang="en-US" altLang="en-US" sz="2400" dirty="0">
                <a:solidFill>
                  <a:srgbClr val="7030A0"/>
                </a:solidFill>
                <a:latin typeface="Calibri" panose="020F0502020204030204" pitchFamily="34" charset="0"/>
                <a:cs typeface="Calibri" panose="020F0502020204030204" pitchFamily="34" charset="0"/>
              </a:rPr>
              <a:t>  </a:t>
            </a:r>
          </a:p>
          <a:p>
            <a:pPr>
              <a:lnSpc>
                <a:spcPct val="90000"/>
              </a:lnSpc>
            </a:pPr>
            <a:r>
              <a:rPr lang="en-US" altLang="en-US" sz="2400" dirty="0">
                <a:solidFill>
                  <a:srgbClr val="7030A0"/>
                </a:solidFill>
                <a:latin typeface="Calibri" panose="020F0502020204030204" pitchFamily="34" charset="0"/>
                <a:cs typeface="Calibri" panose="020F0502020204030204" pitchFamily="34" charset="0"/>
              </a:rPr>
              <a:t>Too much </a:t>
            </a:r>
            <a:r>
              <a:rPr lang="en-US" altLang="en-US" sz="2400" dirty="0" smtClean="0">
                <a:solidFill>
                  <a:srgbClr val="7030A0"/>
                </a:solidFill>
                <a:latin typeface="Calibri" panose="020F0502020204030204" pitchFamily="34" charset="0"/>
                <a:cs typeface="Calibri" panose="020F0502020204030204" pitchFamily="34" charset="0"/>
              </a:rPr>
              <a:t>exercise</a:t>
            </a:r>
          </a:p>
          <a:p>
            <a:pPr>
              <a:lnSpc>
                <a:spcPct val="90000"/>
              </a:lnSpc>
            </a:pPr>
            <a:endParaRPr lang="en-US" altLang="en-US" sz="2400" dirty="0">
              <a:solidFill>
                <a:srgbClr val="7030A0"/>
              </a:solidFill>
              <a:latin typeface="Calibri" panose="020F0502020204030204" pitchFamily="34" charset="0"/>
              <a:cs typeface="Calibri" panose="020F0502020204030204" pitchFamily="34" charset="0"/>
            </a:endParaRPr>
          </a:p>
          <a:p>
            <a:pPr>
              <a:lnSpc>
                <a:spcPct val="90000"/>
              </a:lnSpc>
            </a:pPr>
            <a:endParaRPr lang="en-US" altLang="en-US" sz="2400" b="1" dirty="0" smtClean="0">
              <a:solidFill>
                <a:srgbClr val="7030A0"/>
              </a:solidFill>
              <a:latin typeface="Calibri" panose="020F0502020204030204" pitchFamily="34" charset="0"/>
              <a:cs typeface="Calibri" panose="020F0502020204030204" pitchFamily="34" charset="0"/>
            </a:endParaRPr>
          </a:p>
          <a:p>
            <a:pPr>
              <a:lnSpc>
                <a:spcPct val="90000"/>
              </a:lnSpc>
            </a:pPr>
            <a:r>
              <a:rPr lang="en-US" altLang="en-US" sz="3200" b="1" dirty="0">
                <a:solidFill>
                  <a:srgbClr val="7030A0"/>
                </a:solidFill>
              </a:rPr>
              <a:t>This is called hypoglycemia</a:t>
            </a:r>
            <a:endParaRPr lang="en-US" altLang="en-US" sz="3200" b="1" dirty="0" smtClean="0">
              <a:solidFill>
                <a:srgbClr val="7030A0"/>
              </a:solidFill>
              <a:latin typeface="Calibri" panose="020F0502020204030204" pitchFamily="34" charset="0"/>
              <a:cs typeface="Calibri" panose="020F0502020204030204" pitchFamily="34" charset="0"/>
            </a:endParaRPr>
          </a:p>
          <a:p>
            <a:pPr>
              <a:lnSpc>
                <a:spcPct val="90000"/>
              </a:lnSpc>
            </a:pPr>
            <a:endParaRPr lang="en-US" altLang="en-US" sz="2000" dirty="0">
              <a:latin typeface="Calibri" panose="020F0502020204030204" pitchFamily="34" charset="0"/>
              <a:cs typeface="Calibri" panose="020F0502020204030204" pitchFamily="34" charset="0"/>
            </a:endParaRPr>
          </a:p>
          <a:p>
            <a:pPr>
              <a:lnSpc>
                <a:spcPct val="90000"/>
              </a:lnSpc>
            </a:pPr>
            <a:endParaRPr lang="en-US" altLang="en-US" sz="2000" dirty="0" smtClean="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89841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20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20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20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animEffect transition="in" filter="fade">
                                      <p:cBhvr>
                                        <p:cTn id="27" dur="20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Hypoglycemia is a medical emergency!</a:t>
            </a:r>
          </a:p>
        </p:txBody>
      </p:sp>
      <p:sp>
        <p:nvSpPr>
          <p:cNvPr id="4" name="Text Placeholder 3"/>
          <p:cNvSpPr>
            <a:spLocks noGrp="1"/>
          </p:cNvSpPr>
          <p:nvPr>
            <p:ph type="body" idx="2"/>
          </p:nvPr>
        </p:nvSpPr>
        <p:spPr>
          <a:xfrm>
            <a:off x="4939500" y="772327"/>
            <a:ext cx="3837000" cy="3695100"/>
          </a:xfrm>
        </p:spPr>
        <p:txBody>
          <a:bodyPr>
            <a:normAutofit/>
          </a:bodyPr>
          <a:lstStyle/>
          <a:p>
            <a:pPr marL="114300" indent="0">
              <a:buNone/>
            </a:pPr>
            <a:r>
              <a:rPr lang="en-US" altLang="en-US" sz="2400" dirty="0">
                <a:solidFill>
                  <a:schemeClr val="bg1"/>
                </a:solidFill>
                <a:latin typeface="Calibri" panose="020F0502020204030204" pitchFamily="34" charset="0"/>
                <a:cs typeface="Calibri" panose="020F0502020204030204" pitchFamily="34" charset="0"/>
              </a:rPr>
              <a:t>Hypoglycemia can be life threatening if not treated because the only energy source for the brain is blood glucose.</a:t>
            </a:r>
          </a:p>
        </p:txBody>
      </p:sp>
    </p:spTree>
    <p:extLst>
      <p:ext uri="{BB962C8B-B14F-4D97-AF65-F5344CB8AC3E}">
        <p14:creationId xmlns:p14="http://schemas.microsoft.com/office/powerpoint/2010/main" val="27734016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Symptoms for hypoglycemia</a:t>
            </a:r>
            <a:endParaRPr lang="en-US" dirty="0"/>
          </a:p>
        </p:txBody>
      </p:sp>
      <p:pic>
        <p:nvPicPr>
          <p:cNvPr id="4" name="Picture 3"/>
          <p:cNvPicPr>
            <a:picLocks noChangeAspect="1"/>
          </p:cNvPicPr>
          <p:nvPr/>
        </p:nvPicPr>
        <p:blipFill>
          <a:blip r:embed="rId3"/>
          <a:stretch>
            <a:fillRect/>
          </a:stretch>
        </p:blipFill>
        <p:spPr>
          <a:xfrm>
            <a:off x="4754444" y="90205"/>
            <a:ext cx="4086795" cy="4048690"/>
          </a:xfrm>
          <a:prstGeom prst="rect">
            <a:avLst/>
          </a:prstGeom>
        </p:spPr>
      </p:pic>
      <p:sp>
        <p:nvSpPr>
          <p:cNvPr id="8" name="TextBox 7"/>
          <p:cNvSpPr txBox="1"/>
          <p:nvPr/>
        </p:nvSpPr>
        <p:spPr>
          <a:xfrm>
            <a:off x="589547" y="90205"/>
            <a:ext cx="3117156" cy="4247317"/>
          </a:xfrm>
          <a:prstGeom prst="rect">
            <a:avLst/>
          </a:prstGeom>
          <a:noFill/>
        </p:spPr>
        <p:txBody>
          <a:bodyPr wrap="square" rtlCol="0">
            <a:spAutoFit/>
          </a:bodyPr>
          <a:lstStyle/>
          <a:p>
            <a:r>
              <a:rPr lang="en-US" sz="1500" b="1" dirty="0" smtClean="0">
                <a:solidFill>
                  <a:schemeClr val="tx1"/>
                </a:solidFill>
                <a:latin typeface="Calibri" panose="020F0502020204030204" pitchFamily="34" charset="0"/>
                <a:cs typeface="Calibri" panose="020F0502020204030204" pitchFamily="34" charset="0"/>
              </a:rPr>
              <a:t>Mild hypoglycemia symptoms</a:t>
            </a:r>
          </a:p>
          <a:p>
            <a:pPr marL="285750" indent="-285750">
              <a:buFont typeface="Arial" panose="020B0604020202020204" pitchFamily="34" charset="0"/>
              <a:buChar char="•"/>
            </a:pPr>
            <a:r>
              <a:rPr lang="en-US" sz="1500" dirty="0" smtClean="0">
                <a:solidFill>
                  <a:schemeClr val="tx1"/>
                </a:solidFill>
                <a:latin typeface="Calibri" panose="020F0502020204030204" pitchFamily="34" charset="0"/>
                <a:cs typeface="Calibri" panose="020F0502020204030204" pitchFamily="34" charset="0"/>
              </a:rPr>
              <a:t>Hunger</a:t>
            </a:r>
          </a:p>
          <a:p>
            <a:pPr marL="285750" indent="-285750">
              <a:buFont typeface="Arial" panose="020B0604020202020204" pitchFamily="34" charset="0"/>
              <a:buChar char="•"/>
            </a:pPr>
            <a:r>
              <a:rPr lang="en-US" sz="1500" dirty="0" smtClean="0">
                <a:solidFill>
                  <a:schemeClr val="tx1"/>
                </a:solidFill>
                <a:latin typeface="Calibri" panose="020F0502020204030204" pitchFamily="34" charset="0"/>
                <a:cs typeface="Calibri" panose="020F0502020204030204" pitchFamily="34" charset="0"/>
              </a:rPr>
              <a:t>Sleepiness</a:t>
            </a:r>
          </a:p>
          <a:p>
            <a:pPr marL="285750" indent="-285750">
              <a:buFont typeface="Arial" panose="020B0604020202020204" pitchFamily="34" charset="0"/>
              <a:buChar char="•"/>
            </a:pPr>
            <a:r>
              <a:rPr lang="en-US" sz="1500" dirty="0" smtClean="0">
                <a:solidFill>
                  <a:schemeClr val="tx1"/>
                </a:solidFill>
                <a:latin typeface="Calibri" panose="020F0502020204030204" pitchFamily="34" charset="0"/>
                <a:cs typeface="Calibri" panose="020F0502020204030204" pitchFamily="34" charset="0"/>
              </a:rPr>
              <a:t>Dizziness</a:t>
            </a:r>
          </a:p>
          <a:p>
            <a:pPr marL="285750" indent="-285750">
              <a:buFont typeface="Arial" panose="020B0604020202020204" pitchFamily="34" charset="0"/>
              <a:buChar char="•"/>
            </a:pPr>
            <a:r>
              <a:rPr lang="en-US" sz="1500" dirty="0" smtClean="0">
                <a:solidFill>
                  <a:schemeClr val="tx1"/>
                </a:solidFill>
                <a:latin typeface="Calibri" panose="020F0502020204030204" pitchFamily="34" charset="0"/>
                <a:cs typeface="Calibri" panose="020F0502020204030204" pitchFamily="34" charset="0"/>
              </a:rPr>
              <a:t>Emotional</a:t>
            </a:r>
          </a:p>
          <a:p>
            <a:pPr marL="285750" indent="-285750">
              <a:buFont typeface="Arial" panose="020B0604020202020204" pitchFamily="34" charset="0"/>
              <a:buChar char="•"/>
            </a:pPr>
            <a:r>
              <a:rPr lang="en-US" sz="1500" dirty="0" smtClean="0">
                <a:solidFill>
                  <a:schemeClr val="tx1"/>
                </a:solidFill>
                <a:latin typeface="Calibri" panose="020F0502020204030204" pitchFamily="34" charset="0"/>
                <a:cs typeface="Calibri" panose="020F0502020204030204" pitchFamily="34" charset="0"/>
              </a:rPr>
              <a:t>Irritability</a:t>
            </a:r>
          </a:p>
          <a:p>
            <a:pPr marL="285750" indent="-285750">
              <a:buFont typeface="Arial" panose="020B0604020202020204" pitchFamily="34" charset="0"/>
              <a:buChar char="•"/>
            </a:pPr>
            <a:endParaRPr lang="en-US" sz="1500" b="1" dirty="0">
              <a:solidFill>
                <a:schemeClr val="tx1"/>
              </a:solidFill>
              <a:latin typeface="Calibri" panose="020F0502020204030204" pitchFamily="34" charset="0"/>
              <a:cs typeface="Calibri" panose="020F0502020204030204" pitchFamily="34" charset="0"/>
            </a:endParaRPr>
          </a:p>
          <a:p>
            <a:r>
              <a:rPr lang="en-US" sz="1500" b="1" dirty="0" smtClean="0">
                <a:solidFill>
                  <a:schemeClr val="tx1"/>
                </a:solidFill>
                <a:latin typeface="Calibri" panose="020F0502020204030204" pitchFamily="34" charset="0"/>
                <a:cs typeface="Calibri" panose="020F0502020204030204" pitchFamily="34" charset="0"/>
              </a:rPr>
              <a:t>Moderate hypoglycemia symptoms</a:t>
            </a:r>
          </a:p>
          <a:p>
            <a:pPr marL="285750" indent="-285750">
              <a:buFont typeface="Arial" panose="020B0604020202020204" pitchFamily="34" charset="0"/>
              <a:buChar char="•"/>
            </a:pPr>
            <a:r>
              <a:rPr lang="en-US" sz="1500" dirty="0" smtClean="0">
                <a:solidFill>
                  <a:schemeClr val="tx1"/>
                </a:solidFill>
                <a:latin typeface="Calibri" panose="020F0502020204030204" pitchFamily="34" charset="0"/>
                <a:cs typeface="Calibri" panose="020F0502020204030204" pitchFamily="34" charset="0"/>
              </a:rPr>
              <a:t>Blurry vision</a:t>
            </a:r>
          </a:p>
          <a:p>
            <a:pPr marL="285750" indent="-285750">
              <a:buFont typeface="Arial" panose="020B0604020202020204" pitchFamily="34" charset="0"/>
              <a:buChar char="•"/>
            </a:pPr>
            <a:r>
              <a:rPr lang="en-US" sz="1500" dirty="0" smtClean="0">
                <a:solidFill>
                  <a:schemeClr val="tx1"/>
                </a:solidFill>
                <a:latin typeface="Calibri" panose="020F0502020204030204" pitchFamily="34" charset="0"/>
                <a:cs typeface="Calibri" panose="020F0502020204030204" pitchFamily="34" charset="0"/>
              </a:rPr>
              <a:t>Weakness</a:t>
            </a:r>
          </a:p>
          <a:p>
            <a:pPr marL="285750" indent="-285750">
              <a:buFont typeface="Arial" panose="020B0604020202020204" pitchFamily="34" charset="0"/>
              <a:buChar char="•"/>
            </a:pPr>
            <a:r>
              <a:rPr lang="en-US" sz="1500" dirty="0" smtClean="0">
                <a:solidFill>
                  <a:schemeClr val="tx1"/>
                </a:solidFill>
                <a:latin typeface="Calibri" panose="020F0502020204030204" pitchFamily="34" charset="0"/>
                <a:cs typeface="Calibri" panose="020F0502020204030204" pitchFamily="34" charset="0"/>
              </a:rPr>
              <a:t>Confusion</a:t>
            </a:r>
          </a:p>
          <a:p>
            <a:pPr marL="285750" indent="-285750">
              <a:buFont typeface="Arial" panose="020B0604020202020204" pitchFamily="34" charset="0"/>
              <a:buChar char="•"/>
            </a:pPr>
            <a:r>
              <a:rPr lang="en-US" sz="1500" dirty="0" smtClean="0">
                <a:solidFill>
                  <a:schemeClr val="tx1"/>
                </a:solidFill>
                <a:latin typeface="Calibri" panose="020F0502020204030204" pitchFamily="34" charset="0"/>
                <a:cs typeface="Calibri" panose="020F0502020204030204" pitchFamily="34" charset="0"/>
              </a:rPr>
              <a:t>Poor coordination</a:t>
            </a:r>
          </a:p>
          <a:p>
            <a:pPr marL="285750" indent="-285750">
              <a:buFont typeface="Arial" panose="020B0604020202020204" pitchFamily="34" charset="0"/>
              <a:buChar char="•"/>
            </a:pPr>
            <a:endParaRPr lang="en-US" sz="1500" dirty="0">
              <a:solidFill>
                <a:schemeClr val="tx1"/>
              </a:solidFill>
              <a:latin typeface="Calibri" panose="020F0502020204030204" pitchFamily="34" charset="0"/>
              <a:cs typeface="Calibri" panose="020F0502020204030204" pitchFamily="34" charset="0"/>
            </a:endParaRPr>
          </a:p>
          <a:p>
            <a:r>
              <a:rPr lang="en-US" sz="1500" b="1" dirty="0" smtClean="0">
                <a:solidFill>
                  <a:schemeClr val="tx1"/>
                </a:solidFill>
                <a:latin typeface="Calibri" panose="020F0502020204030204" pitchFamily="34" charset="0"/>
                <a:cs typeface="Calibri" panose="020F0502020204030204" pitchFamily="34" charset="0"/>
              </a:rPr>
              <a:t>Severe hypoglycemia symptoms</a:t>
            </a:r>
          </a:p>
          <a:p>
            <a:pPr marL="285750" indent="-285750">
              <a:buFont typeface="Arial" panose="020B0604020202020204" pitchFamily="34" charset="0"/>
              <a:buChar char="•"/>
            </a:pPr>
            <a:r>
              <a:rPr lang="en-US" sz="1500" dirty="0" smtClean="0">
                <a:solidFill>
                  <a:schemeClr val="tx1"/>
                </a:solidFill>
                <a:latin typeface="Calibri" panose="020F0502020204030204" pitchFamily="34" charset="0"/>
                <a:cs typeface="Calibri" panose="020F0502020204030204" pitchFamily="34" charset="0"/>
              </a:rPr>
              <a:t>Combative</a:t>
            </a:r>
          </a:p>
          <a:p>
            <a:pPr marL="285750" indent="-285750">
              <a:buFont typeface="Arial" panose="020B0604020202020204" pitchFamily="34" charset="0"/>
              <a:buChar char="•"/>
            </a:pPr>
            <a:r>
              <a:rPr lang="en-US" sz="1500" dirty="0" smtClean="0">
                <a:solidFill>
                  <a:schemeClr val="tx1"/>
                </a:solidFill>
                <a:latin typeface="Calibri" panose="020F0502020204030204" pitchFamily="34" charset="0"/>
                <a:cs typeface="Calibri" panose="020F0502020204030204" pitchFamily="34" charset="0"/>
              </a:rPr>
              <a:t>Seizure</a:t>
            </a:r>
          </a:p>
          <a:p>
            <a:pPr marL="285750" indent="-285750">
              <a:buFont typeface="Arial" panose="020B0604020202020204" pitchFamily="34" charset="0"/>
              <a:buChar char="•"/>
            </a:pPr>
            <a:r>
              <a:rPr lang="en-US" sz="1500" dirty="0" smtClean="0">
                <a:solidFill>
                  <a:schemeClr val="tx1"/>
                </a:solidFill>
                <a:latin typeface="Calibri" panose="020F0502020204030204" pitchFamily="34" charset="0"/>
                <a:cs typeface="Calibri" panose="020F0502020204030204" pitchFamily="34" charset="0"/>
              </a:rPr>
              <a:t>Loss of consciousness</a:t>
            </a:r>
          </a:p>
          <a:p>
            <a:pPr marL="285750" indent="-285750">
              <a:buFont typeface="Arial" panose="020B0604020202020204" pitchFamily="34" charset="0"/>
              <a:buChar char="•"/>
            </a:pPr>
            <a:r>
              <a:rPr lang="en-US" sz="1500" dirty="0" smtClean="0">
                <a:solidFill>
                  <a:schemeClr val="tx1"/>
                </a:solidFill>
                <a:latin typeface="Calibri" panose="020F0502020204030204" pitchFamily="34" charset="0"/>
                <a:cs typeface="Calibri" panose="020F0502020204030204" pitchFamily="34" charset="0"/>
              </a:rPr>
              <a:t>Death </a:t>
            </a:r>
            <a:endParaRPr lang="en-US" sz="15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762213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Actions for hypoglycemia</a:t>
            </a:r>
            <a:endParaRPr lang="en-US" dirty="0"/>
          </a:p>
        </p:txBody>
      </p:sp>
      <p:pic>
        <p:nvPicPr>
          <p:cNvPr id="4" name="Picture 3"/>
          <p:cNvPicPr>
            <a:picLocks noChangeAspect="1"/>
          </p:cNvPicPr>
          <p:nvPr/>
        </p:nvPicPr>
        <p:blipFill>
          <a:blip r:embed="rId3"/>
          <a:stretch>
            <a:fillRect/>
          </a:stretch>
        </p:blipFill>
        <p:spPr>
          <a:xfrm>
            <a:off x="4754444" y="90205"/>
            <a:ext cx="4086795" cy="4048690"/>
          </a:xfrm>
          <a:prstGeom prst="rect">
            <a:avLst/>
          </a:prstGeom>
        </p:spPr>
      </p:pic>
      <p:sp>
        <p:nvSpPr>
          <p:cNvPr id="8" name="TextBox 7"/>
          <p:cNvSpPr txBox="1"/>
          <p:nvPr/>
        </p:nvSpPr>
        <p:spPr>
          <a:xfrm>
            <a:off x="493294" y="232212"/>
            <a:ext cx="3717759" cy="3539430"/>
          </a:xfrm>
          <a:prstGeom prst="rect">
            <a:avLst/>
          </a:prstGeom>
          <a:noFill/>
        </p:spPr>
        <p:txBody>
          <a:bodyPr wrap="square" rtlCol="0">
            <a:spAutoFit/>
          </a:bodyPr>
          <a:lstStyle/>
          <a:p>
            <a:r>
              <a:rPr lang="en-US" sz="1600" b="1" dirty="0" smtClean="0">
                <a:solidFill>
                  <a:schemeClr val="tx1"/>
                </a:solidFill>
                <a:latin typeface="Calibri" panose="020F0502020204030204" pitchFamily="34" charset="0"/>
                <a:cs typeface="Calibri" panose="020F0502020204030204" pitchFamily="34" charset="0"/>
              </a:rPr>
              <a:t>Mild/moderate hypoglycemia treatment</a:t>
            </a:r>
          </a:p>
          <a:p>
            <a:pPr marL="285750" indent="-285750">
              <a:buFont typeface="Arial" panose="020B0604020202020204" pitchFamily="34" charset="0"/>
              <a:buChar char="•"/>
            </a:pPr>
            <a:r>
              <a:rPr lang="en-US" sz="1600" dirty="0" smtClean="0">
                <a:solidFill>
                  <a:schemeClr val="tx1"/>
                </a:solidFill>
                <a:latin typeface="Calibri" panose="020F0502020204030204" pitchFamily="34" charset="0"/>
                <a:cs typeface="Calibri" panose="020F0502020204030204" pitchFamily="34" charset="0"/>
              </a:rPr>
              <a:t>Give fast acting sugar source (typically 15 grams of carbohydrates), then wait 15 minutes and check again.</a:t>
            </a:r>
          </a:p>
          <a:p>
            <a:pPr marL="285750" indent="-285750">
              <a:buFont typeface="Arial" panose="020B0604020202020204" pitchFamily="34" charset="0"/>
              <a:buChar char="•"/>
            </a:pPr>
            <a:r>
              <a:rPr lang="en-US" sz="1600" dirty="0" smtClean="0">
                <a:solidFill>
                  <a:schemeClr val="tx1"/>
                </a:solidFill>
                <a:latin typeface="Calibri" panose="020F0502020204030204" pitchFamily="34" charset="0"/>
                <a:cs typeface="Calibri" panose="020F0502020204030204" pitchFamily="34" charset="0"/>
              </a:rPr>
              <a:t>Repeat if necessary.</a:t>
            </a:r>
          </a:p>
          <a:p>
            <a:pPr marL="285750" indent="-285750">
              <a:buFont typeface="Arial" panose="020B0604020202020204" pitchFamily="34" charset="0"/>
              <a:buChar char="•"/>
            </a:pPr>
            <a:r>
              <a:rPr lang="en-US" sz="1600" dirty="0" smtClean="0">
                <a:solidFill>
                  <a:schemeClr val="tx1"/>
                </a:solidFill>
                <a:latin typeface="Calibri" panose="020F0502020204030204" pitchFamily="34" charset="0"/>
                <a:cs typeface="Calibri" panose="020F0502020204030204" pitchFamily="34" charset="0"/>
              </a:rPr>
              <a:t>Follow with a protein snack.</a:t>
            </a:r>
          </a:p>
          <a:p>
            <a:endParaRPr lang="en-US" sz="1600" dirty="0">
              <a:solidFill>
                <a:schemeClr val="tx1"/>
              </a:solidFill>
              <a:latin typeface="Calibri" panose="020F0502020204030204" pitchFamily="34" charset="0"/>
              <a:cs typeface="Calibri" panose="020F0502020204030204" pitchFamily="34" charset="0"/>
            </a:endParaRPr>
          </a:p>
          <a:p>
            <a:r>
              <a:rPr lang="en-US" sz="1600" b="1" dirty="0" smtClean="0">
                <a:solidFill>
                  <a:schemeClr val="tx1"/>
                </a:solidFill>
                <a:latin typeface="Calibri" panose="020F0502020204030204" pitchFamily="34" charset="0"/>
                <a:cs typeface="Calibri" panose="020F0502020204030204" pitchFamily="34" charset="0"/>
              </a:rPr>
              <a:t>Severe hypoglycemia treatment</a:t>
            </a:r>
          </a:p>
          <a:p>
            <a:pPr marL="285750" indent="-285750">
              <a:buFont typeface="Arial" panose="020B0604020202020204" pitchFamily="34" charset="0"/>
              <a:buChar char="•"/>
            </a:pPr>
            <a:r>
              <a:rPr lang="en-US" sz="1600" dirty="0" smtClean="0">
                <a:solidFill>
                  <a:schemeClr val="tx1"/>
                </a:solidFill>
                <a:latin typeface="Calibri" panose="020F0502020204030204" pitchFamily="34" charset="0"/>
                <a:cs typeface="Calibri" panose="020F0502020204030204" pitchFamily="34" charset="0"/>
              </a:rPr>
              <a:t>Don’t give anything by mouth.</a:t>
            </a:r>
          </a:p>
          <a:p>
            <a:pPr marL="285750" indent="-285750">
              <a:buFont typeface="Arial" panose="020B0604020202020204" pitchFamily="34" charset="0"/>
              <a:buChar char="•"/>
            </a:pPr>
            <a:r>
              <a:rPr lang="en-US" sz="1600" dirty="0" smtClean="0">
                <a:solidFill>
                  <a:schemeClr val="tx1"/>
                </a:solidFill>
                <a:latin typeface="Calibri" panose="020F0502020204030204" pitchFamily="34" charset="0"/>
                <a:cs typeface="Calibri" panose="020F0502020204030204" pitchFamily="34" charset="0"/>
              </a:rPr>
              <a:t>Position on side if possible.</a:t>
            </a:r>
          </a:p>
          <a:p>
            <a:pPr marL="285750" indent="-285750">
              <a:buFont typeface="Arial" panose="020B0604020202020204" pitchFamily="34" charset="0"/>
              <a:buChar char="•"/>
            </a:pPr>
            <a:r>
              <a:rPr lang="en-US" sz="1600" dirty="0" smtClean="0">
                <a:solidFill>
                  <a:schemeClr val="tx1"/>
                </a:solidFill>
                <a:latin typeface="Calibri" panose="020F0502020204030204" pitchFamily="34" charset="0"/>
                <a:cs typeface="Calibri" panose="020F0502020204030204" pitchFamily="34" charset="0"/>
              </a:rPr>
              <a:t>Administer glucagon (if ordered).</a:t>
            </a:r>
          </a:p>
          <a:p>
            <a:pPr marL="285750" indent="-285750">
              <a:buFont typeface="Arial" panose="020B0604020202020204" pitchFamily="34" charset="0"/>
              <a:buChar char="•"/>
            </a:pPr>
            <a:r>
              <a:rPr lang="en-US" sz="1600" dirty="0" smtClean="0">
                <a:solidFill>
                  <a:schemeClr val="tx1"/>
                </a:solidFill>
                <a:latin typeface="Calibri" panose="020F0502020204030204" pitchFamily="34" charset="0"/>
                <a:cs typeface="Calibri" panose="020F0502020204030204" pitchFamily="34" charset="0"/>
              </a:rPr>
              <a:t>Call 911</a:t>
            </a:r>
          </a:p>
          <a:p>
            <a:pPr marL="285750" indent="-285750">
              <a:buFont typeface="Arial" panose="020B0604020202020204" pitchFamily="34" charset="0"/>
              <a:buChar char="•"/>
            </a:pPr>
            <a:r>
              <a:rPr lang="en-US" sz="1600" dirty="0" smtClean="0">
                <a:solidFill>
                  <a:schemeClr val="tx1"/>
                </a:solidFill>
                <a:latin typeface="Calibri" panose="020F0502020204030204" pitchFamily="34" charset="0"/>
                <a:cs typeface="Calibri" panose="020F0502020204030204" pitchFamily="34" charset="0"/>
              </a:rPr>
              <a:t>Call parent/guardian</a:t>
            </a:r>
          </a:p>
          <a:p>
            <a:pPr marL="285750" indent="-285750">
              <a:buFont typeface="Arial" panose="020B0604020202020204" pitchFamily="34" charset="0"/>
              <a:buChar char="•"/>
            </a:pPr>
            <a:r>
              <a:rPr lang="en-US" sz="1600" dirty="0" smtClean="0">
                <a:solidFill>
                  <a:schemeClr val="tx1"/>
                </a:solidFill>
                <a:latin typeface="Calibri" panose="020F0502020204030204" pitchFamily="34" charset="0"/>
                <a:cs typeface="Calibri" panose="020F0502020204030204" pitchFamily="34" charset="0"/>
              </a:rPr>
              <a:t>Stay with student</a:t>
            </a:r>
            <a:endParaRPr lang="en-US" sz="16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916124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Hypoglycemia or Hyperglycemia?</a:t>
            </a:r>
            <a:endParaRPr lang="en-US" dirty="0"/>
          </a:p>
        </p:txBody>
      </p:sp>
      <p:sp>
        <p:nvSpPr>
          <p:cNvPr id="3" name="TextBox 2"/>
          <p:cNvSpPr txBox="1"/>
          <p:nvPr/>
        </p:nvSpPr>
        <p:spPr>
          <a:xfrm>
            <a:off x="283980" y="471375"/>
            <a:ext cx="5189894" cy="4401205"/>
          </a:xfrm>
          <a:prstGeom prst="rect">
            <a:avLst/>
          </a:prstGeom>
          <a:noFill/>
        </p:spPr>
        <p:txBody>
          <a:bodyPr wrap="square" rtlCol="0">
            <a:spAutoFit/>
          </a:bodyPr>
          <a:lstStyle/>
          <a:p>
            <a:pPr marL="342900" indent="-342900">
              <a:buFont typeface="Arial" panose="020B0604020202020204" pitchFamily="34" charset="0"/>
              <a:buChar char="•"/>
            </a:pPr>
            <a:r>
              <a:rPr lang="en-US" altLang="en-US" sz="2000" dirty="0">
                <a:solidFill>
                  <a:schemeClr val="tx1"/>
                </a:solidFill>
                <a:latin typeface="Calibri" panose="020F0502020204030204" pitchFamily="34" charset="0"/>
                <a:cs typeface="Calibri" panose="020F0502020204030204" pitchFamily="34" charset="0"/>
              </a:rPr>
              <a:t>When in doubt or unable to check the blood glucose, treat as a hypoglycemic </a:t>
            </a:r>
            <a:r>
              <a:rPr lang="en-US" altLang="en-US" sz="2000" dirty="0" smtClean="0">
                <a:solidFill>
                  <a:schemeClr val="tx1"/>
                </a:solidFill>
                <a:latin typeface="Calibri" panose="020F0502020204030204" pitchFamily="34" charset="0"/>
                <a:cs typeface="Calibri" panose="020F0502020204030204" pitchFamily="34" charset="0"/>
              </a:rPr>
              <a:t>reaction (more life-threatening).</a:t>
            </a:r>
          </a:p>
          <a:p>
            <a:pPr marL="342900" indent="-342900">
              <a:buFont typeface="Arial" panose="020B0604020202020204" pitchFamily="34" charset="0"/>
              <a:buChar char="•"/>
            </a:pPr>
            <a:endParaRPr lang="en-US" altLang="en-US" sz="2000" dirty="0" smtClean="0">
              <a:solidFill>
                <a:schemeClr val="tx1"/>
              </a:solidFill>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altLang="en-US" sz="2000" dirty="0" smtClean="0">
                <a:solidFill>
                  <a:schemeClr val="tx1"/>
                </a:solidFill>
                <a:latin typeface="Calibri" panose="020F0502020204030204" pitchFamily="34" charset="0"/>
                <a:cs typeface="Calibri" panose="020F0502020204030204" pitchFamily="34" charset="0"/>
              </a:rPr>
              <a:t>Remember the 15-15 rule: give 15 grams of carbohydrates, wait 15 minutes, then recheck the blood glucose. Repeat if needed.</a:t>
            </a:r>
          </a:p>
          <a:p>
            <a:pPr marL="342900" indent="-342900">
              <a:buFont typeface="Arial" panose="020B0604020202020204" pitchFamily="34" charset="0"/>
              <a:buChar char="•"/>
            </a:pPr>
            <a:endParaRPr lang="en-US" altLang="en-US" sz="2000" dirty="0" smtClean="0">
              <a:solidFill>
                <a:schemeClr val="tx1"/>
              </a:solidFill>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altLang="en-US" sz="2000" dirty="0" smtClean="0">
                <a:solidFill>
                  <a:schemeClr val="tx1"/>
                </a:solidFill>
                <a:latin typeface="Calibri" panose="020F0502020204030204" pitchFamily="34" charset="0"/>
                <a:cs typeface="Calibri" panose="020F0502020204030204" pitchFamily="34" charset="0"/>
              </a:rPr>
              <a:t>Fast acting sources of sugar</a:t>
            </a:r>
          </a:p>
          <a:p>
            <a:pPr lvl="6"/>
            <a:r>
              <a:rPr lang="en-US" altLang="en-US" sz="2000" dirty="0">
                <a:solidFill>
                  <a:schemeClr val="tx1"/>
                </a:solidFill>
                <a:latin typeface="Calibri" panose="020F0502020204030204" pitchFamily="34" charset="0"/>
                <a:cs typeface="Calibri" panose="020F0502020204030204" pitchFamily="34" charset="0"/>
              </a:rPr>
              <a:t> </a:t>
            </a:r>
            <a:r>
              <a:rPr lang="en-US" altLang="en-US" sz="2000" dirty="0" smtClean="0">
                <a:solidFill>
                  <a:schemeClr val="tx1"/>
                </a:solidFill>
                <a:latin typeface="Calibri" panose="020F0502020204030204" pitchFamily="34" charset="0"/>
                <a:cs typeface="Calibri" panose="020F0502020204030204" pitchFamily="34" charset="0"/>
              </a:rPr>
              <a:t>     a. 6 </a:t>
            </a:r>
            <a:r>
              <a:rPr lang="en-US" altLang="en-US" sz="2000" dirty="0" err="1" smtClean="0">
                <a:solidFill>
                  <a:schemeClr val="tx1"/>
                </a:solidFill>
                <a:latin typeface="Calibri" panose="020F0502020204030204" pitchFamily="34" charset="0"/>
                <a:cs typeface="Calibri" panose="020F0502020204030204" pitchFamily="34" charset="0"/>
              </a:rPr>
              <a:t>oz</a:t>
            </a:r>
            <a:r>
              <a:rPr lang="en-US" altLang="en-US" sz="2000" dirty="0" smtClean="0">
                <a:solidFill>
                  <a:schemeClr val="tx1"/>
                </a:solidFill>
                <a:latin typeface="Calibri" panose="020F0502020204030204" pitchFamily="34" charset="0"/>
                <a:cs typeface="Calibri" panose="020F0502020204030204" pitchFamily="34" charset="0"/>
              </a:rPr>
              <a:t> of regular soda (not diet) or fruit juice</a:t>
            </a:r>
          </a:p>
          <a:p>
            <a:pPr lvl="6"/>
            <a:r>
              <a:rPr lang="en-US" altLang="en-US" sz="2000" dirty="0">
                <a:solidFill>
                  <a:schemeClr val="tx1"/>
                </a:solidFill>
                <a:latin typeface="Calibri" panose="020F0502020204030204" pitchFamily="34" charset="0"/>
                <a:cs typeface="Calibri" panose="020F0502020204030204" pitchFamily="34" charset="0"/>
              </a:rPr>
              <a:t> </a:t>
            </a:r>
            <a:r>
              <a:rPr lang="en-US" altLang="en-US" sz="2000" dirty="0" smtClean="0">
                <a:solidFill>
                  <a:schemeClr val="tx1"/>
                </a:solidFill>
                <a:latin typeface="Calibri" panose="020F0502020204030204" pitchFamily="34" charset="0"/>
                <a:cs typeface="Calibri" panose="020F0502020204030204" pitchFamily="34" charset="0"/>
              </a:rPr>
              <a:t>     b. 3-4 glucose tablets</a:t>
            </a:r>
          </a:p>
          <a:p>
            <a:pPr lvl="6"/>
            <a:r>
              <a:rPr lang="en-US" altLang="en-US" sz="2000" dirty="0">
                <a:solidFill>
                  <a:schemeClr val="tx1"/>
                </a:solidFill>
                <a:latin typeface="Calibri" panose="020F0502020204030204" pitchFamily="34" charset="0"/>
                <a:cs typeface="Calibri" panose="020F0502020204030204" pitchFamily="34" charset="0"/>
              </a:rPr>
              <a:t> </a:t>
            </a:r>
            <a:r>
              <a:rPr lang="en-US" altLang="en-US" sz="2000" dirty="0" smtClean="0">
                <a:solidFill>
                  <a:schemeClr val="tx1"/>
                </a:solidFill>
                <a:latin typeface="Calibri" panose="020F0502020204030204" pitchFamily="34" charset="0"/>
                <a:cs typeface="Calibri" panose="020F0502020204030204" pitchFamily="34" charset="0"/>
              </a:rPr>
              <a:t>     c.  glucose gel</a:t>
            </a:r>
          </a:p>
          <a:p>
            <a:pPr marL="342900" indent="-342900">
              <a:buFont typeface="Arial" panose="020B0604020202020204" pitchFamily="34" charset="0"/>
              <a:buChar char="•"/>
            </a:pPr>
            <a:endParaRPr lang="en-US" altLang="en-US" sz="2000" dirty="0">
              <a:latin typeface="Calibri" panose="020F0502020204030204" pitchFamily="34" charset="0"/>
              <a:cs typeface="Calibri" panose="020F0502020204030204" pitchFamily="34" charset="0"/>
            </a:endParaRPr>
          </a:p>
          <a:p>
            <a:endParaRPr lang="en-US" sz="2000" dirty="0"/>
          </a:p>
        </p:txBody>
      </p:sp>
      <p:pic>
        <p:nvPicPr>
          <p:cNvPr id="31750" name="Picture 6" descr="See the source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1764" y="897503"/>
            <a:ext cx="3524449" cy="25847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60551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Goals for today</a:t>
            </a:r>
            <a:endParaRPr lang="en-US" dirty="0"/>
          </a:p>
        </p:txBody>
      </p:sp>
      <p:sp>
        <p:nvSpPr>
          <p:cNvPr id="3" name="TextBox 2"/>
          <p:cNvSpPr txBox="1"/>
          <p:nvPr/>
        </p:nvSpPr>
        <p:spPr>
          <a:xfrm>
            <a:off x="4822521" y="816188"/>
            <a:ext cx="4146115" cy="3262432"/>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solidFill>
                  <a:schemeClr val="tx1"/>
                </a:solidFill>
                <a:latin typeface="Calibri" panose="020F0502020204030204" pitchFamily="34" charset="0"/>
                <a:cs typeface="Calibri" panose="020F0502020204030204" pitchFamily="34" charset="0"/>
              </a:rPr>
              <a:t>Understand what diabetes is.</a:t>
            </a:r>
          </a:p>
          <a:p>
            <a:pPr marL="285750" indent="-285750">
              <a:buFont typeface="Arial" panose="020B0604020202020204" pitchFamily="34" charset="0"/>
              <a:buChar char="•"/>
            </a:pPr>
            <a:r>
              <a:rPr lang="en-US" sz="2400" dirty="0" smtClean="0">
                <a:solidFill>
                  <a:schemeClr val="tx1"/>
                </a:solidFill>
                <a:latin typeface="Calibri" panose="020F0502020204030204" pitchFamily="34" charset="0"/>
                <a:cs typeface="Calibri" panose="020F0502020204030204" pitchFamily="34" charset="0"/>
              </a:rPr>
              <a:t>Recognize a hypoglycemic reaction.</a:t>
            </a:r>
          </a:p>
          <a:p>
            <a:pPr marL="285750" indent="-285750">
              <a:buFont typeface="Arial" panose="020B0604020202020204" pitchFamily="34" charset="0"/>
              <a:buChar char="•"/>
            </a:pPr>
            <a:r>
              <a:rPr lang="en-US" sz="2400" dirty="0" smtClean="0">
                <a:solidFill>
                  <a:schemeClr val="tx1"/>
                </a:solidFill>
                <a:latin typeface="Calibri" panose="020F0502020204030204" pitchFamily="34" charset="0"/>
                <a:cs typeface="Calibri" panose="020F0502020204030204" pitchFamily="34" charset="0"/>
              </a:rPr>
              <a:t>Understand the intended purpose and the side effects of glucagon.</a:t>
            </a:r>
          </a:p>
          <a:p>
            <a:pPr marL="285750" indent="-285750">
              <a:buFont typeface="Arial" panose="020B0604020202020204" pitchFamily="34" charset="0"/>
              <a:buChar char="•"/>
            </a:pPr>
            <a:r>
              <a:rPr lang="en-US" sz="2400" dirty="0" smtClean="0">
                <a:solidFill>
                  <a:schemeClr val="tx1"/>
                </a:solidFill>
                <a:latin typeface="Calibri" panose="020F0502020204030204" pitchFamily="34" charset="0"/>
                <a:cs typeface="Calibri" panose="020F0502020204030204" pitchFamily="34" charset="0"/>
              </a:rPr>
              <a:t>Be able to administer glucagon if needed.</a:t>
            </a:r>
          </a:p>
          <a:p>
            <a:pPr marL="285750" indent="-285750">
              <a:buFont typeface="Arial" panose="020B0604020202020204" pitchFamily="34" charset="0"/>
              <a:buChar char="•"/>
            </a:pPr>
            <a:endParaRPr lang="en-US" dirty="0"/>
          </a:p>
        </p:txBody>
      </p:sp>
      <p:pic>
        <p:nvPicPr>
          <p:cNvPr id="28674" name="Picture 2" descr="See the source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62189"/>
            <a:ext cx="4516607" cy="2905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51552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Hypoglycemia with decreased awareness</a:t>
            </a:r>
            <a:endParaRPr lang="en-US" dirty="0"/>
          </a:p>
        </p:txBody>
      </p:sp>
      <p:sp>
        <p:nvSpPr>
          <p:cNvPr id="3" name="TextBox 2"/>
          <p:cNvSpPr txBox="1"/>
          <p:nvPr/>
        </p:nvSpPr>
        <p:spPr>
          <a:xfrm>
            <a:off x="263376" y="388180"/>
            <a:ext cx="4728410" cy="4001095"/>
          </a:xfrm>
          <a:prstGeom prst="rect">
            <a:avLst/>
          </a:prstGeom>
          <a:noFill/>
        </p:spPr>
        <p:txBody>
          <a:bodyPr wrap="square" rtlCol="0">
            <a:spAutoFit/>
          </a:bodyPr>
          <a:lstStyle/>
          <a:p>
            <a:pPr marL="342900" indent="-342900">
              <a:buFont typeface="Arial" panose="020B0604020202020204" pitchFamily="34" charset="0"/>
              <a:buChar char="•"/>
            </a:pPr>
            <a:r>
              <a:rPr lang="en-US" altLang="en-US" sz="2400" dirty="0">
                <a:solidFill>
                  <a:schemeClr val="tx1"/>
                </a:solidFill>
                <a:latin typeface="Calibri" panose="020F0502020204030204" pitchFamily="34" charset="0"/>
                <a:cs typeface="Calibri" panose="020F0502020204030204" pitchFamily="34" charset="0"/>
              </a:rPr>
              <a:t>Glucose gels and/or tablets can be used to treat hypoglycemia</a:t>
            </a:r>
          </a:p>
          <a:p>
            <a:r>
              <a:rPr lang="en-US" altLang="en-US" sz="2400" dirty="0">
                <a:solidFill>
                  <a:schemeClr val="tx1"/>
                </a:solidFill>
                <a:latin typeface="Calibri" panose="020F0502020204030204" pitchFamily="34" charset="0"/>
                <a:cs typeface="Calibri" panose="020F0502020204030204" pitchFamily="34" charset="0"/>
              </a:rPr>
              <a:t>		</a:t>
            </a:r>
            <a:endParaRPr lang="en-US" altLang="en-US" sz="2400" dirty="0" smtClean="0">
              <a:solidFill>
                <a:schemeClr val="tx1"/>
              </a:solidFill>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altLang="en-US" sz="2400" dirty="0" smtClean="0">
                <a:solidFill>
                  <a:schemeClr val="tx1"/>
                </a:solidFill>
                <a:latin typeface="Calibri" panose="020F0502020204030204" pitchFamily="34" charset="0"/>
                <a:cs typeface="Calibri" panose="020F0502020204030204" pitchFamily="34" charset="0"/>
              </a:rPr>
              <a:t>Examples</a:t>
            </a:r>
            <a:r>
              <a:rPr lang="en-US" altLang="en-US" sz="2400" dirty="0">
                <a:solidFill>
                  <a:schemeClr val="tx1"/>
                </a:solidFill>
                <a:latin typeface="Calibri" panose="020F0502020204030204" pitchFamily="34" charset="0"/>
                <a:cs typeface="Calibri" panose="020F0502020204030204" pitchFamily="34" charset="0"/>
              </a:rPr>
              <a:t>: </a:t>
            </a:r>
            <a:r>
              <a:rPr lang="en-US" altLang="en-US" sz="2400" dirty="0" err="1">
                <a:solidFill>
                  <a:schemeClr val="tx1"/>
                </a:solidFill>
                <a:latin typeface="Calibri" panose="020F0502020204030204" pitchFamily="34" charset="0"/>
                <a:cs typeface="Calibri" panose="020F0502020204030204" pitchFamily="34" charset="0"/>
              </a:rPr>
              <a:t>Insta</a:t>
            </a:r>
            <a:r>
              <a:rPr lang="en-US" altLang="en-US" sz="2400" dirty="0">
                <a:solidFill>
                  <a:schemeClr val="tx1"/>
                </a:solidFill>
                <a:latin typeface="Calibri" panose="020F0502020204030204" pitchFamily="34" charset="0"/>
                <a:cs typeface="Calibri" panose="020F0502020204030204" pitchFamily="34" charset="0"/>
              </a:rPr>
              <a:t>-glucose, </a:t>
            </a:r>
            <a:r>
              <a:rPr lang="en-US" altLang="en-US" sz="2400" dirty="0" smtClean="0">
                <a:solidFill>
                  <a:schemeClr val="tx1"/>
                </a:solidFill>
                <a:latin typeface="Calibri" panose="020F0502020204030204" pitchFamily="34" charset="0"/>
                <a:cs typeface="Calibri" panose="020F0502020204030204" pitchFamily="34" charset="0"/>
              </a:rPr>
              <a:t>Glucose </a:t>
            </a:r>
            <a:r>
              <a:rPr lang="en-US" altLang="en-US" sz="2400" dirty="0">
                <a:solidFill>
                  <a:schemeClr val="tx1"/>
                </a:solidFill>
                <a:latin typeface="Calibri" panose="020F0502020204030204" pitchFamily="34" charset="0"/>
                <a:cs typeface="Calibri" panose="020F0502020204030204" pitchFamily="34" charset="0"/>
              </a:rPr>
              <a:t>15, 	Glucose tablets, Dextrose tablets</a:t>
            </a:r>
          </a:p>
          <a:p>
            <a:pPr marL="342900" indent="-342900">
              <a:buFont typeface="Arial" panose="020B0604020202020204" pitchFamily="34" charset="0"/>
              <a:buChar char="•"/>
            </a:pPr>
            <a:endParaRPr lang="en-US" altLang="en-US" sz="2400" dirty="0" smtClean="0">
              <a:solidFill>
                <a:schemeClr val="tx1"/>
              </a:solidFill>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altLang="en-US" sz="2400" dirty="0" smtClean="0">
                <a:solidFill>
                  <a:schemeClr val="tx1"/>
                </a:solidFill>
                <a:latin typeface="Calibri" panose="020F0502020204030204" pitchFamily="34" charset="0"/>
                <a:cs typeface="Calibri" panose="020F0502020204030204" pitchFamily="34" charset="0"/>
              </a:rPr>
              <a:t>Gels </a:t>
            </a:r>
            <a:r>
              <a:rPr lang="en-US" altLang="en-US" sz="2400" dirty="0">
                <a:solidFill>
                  <a:schemeClr val="tx1"/>
                </a:solidFill>
                <a:latin typeface="Calibri" panose="020F0502020204030204" pitchFamily="34" charset="0"/>
                <a:cs typeface="Calibri" panose="020F0502020204030204" pitchFamily="34" charset="0"/>
              </a:rPr>
              <a:t>are placed in the student’s mouth toward the cheek and back teeth.</a:t>
            </a:r>
          </a:p>
          <a:p>
            <a:endParaRPr lang="en-US" dirty="0"/>
          </a:p>
        </p:txBody>
      </p:sp>
      <p:pic>
        <p:nvPicPr>
          <p:cNvPr id="10242" name="Picture 2" descr="See the source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94851" y="334890"/>
            <a:ext cx="2355854" cy="2355854"/>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See the source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5619" y="3044899"/>
            <a:ext cx="3023575" cy="9902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56505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800" y="1554018"/>
            <a:ext cx="8114400" cy="1877407"/>
          </a:xfrm>
        </p:spPr>
        <p:txBody>
          <a:bodyPr/>
          <a:lstStyle/>
          <a:p>
            <a:r>
              <a:rPr lang="en-US" dirty="0" smtClean="0"/>
              <a:t>Treatment for an unconscious student</a:t>
            </a:r>
            <a:endParaRPr lang="en-US" dirty="0"/>
          </a:p>
        </p:txBody>
      </p:sp>
    </p:spTree>
    <p:extLst>
      <p:ext uri="{BB962C8B-B14F-4D97-AF65-F5344CB8AC3E}">
        <p14:creationId xmlns:p14="http://schemas.microsoft.com/office/powerpoint/2010/main" val="19884360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Treatment for an unconscious student</a:t>
            </a:r>
            <a:endParaRPr lang="en-US" dirty="0"/>
          </a:p>
        </p:txBody>
      </p:sp>
      <p:sp>
        <p:nvSpPr>
          <p:cNvPr id="3" name="Rectangle 4"/>
          <p:cNvSpPr txBox="1">
            <a:spLocks noChangeArrowheads="1"/>
          </p:cNvSpPr>
          <p:nvPr/>
        </p:nvSpPr>
        <p:spPr>
          <a:xfrm>
            <a:off x="553479" y="421105"/>
            <a:ext cx="4379468" cy="3429000"/>
          </a:xfrm>
          <a:prstGeom prst="rect">
            <a:avLst/>
          </a:prstGeom>
          <a:noFill/>
          <a:ln>
            <a:noFill/>
          </a:ln>
        </p:spPr>
        <p:txBody>
          <a:bodyPr spcFirstLastPara="1" wrap="square" lIns="91425" tIns="91425" rIns="91425" bIns="91425" anchor="ctr" anchorCtr="0">
            <a:normAutofit/>
          </a:bodyPr>
          <a:lstStyle>
            <a:defPPr marR="0" lvl="0" algn="l" rtl="0">
              <a:lnSpc>
                <a:spcPct val="100000"/>
              </a:lnSpc>
              <a:spcBef>
                <a:spcPts val="0"/>
              </a:spcBef>
              <a:spcAft>
                <a:spcPts val="0"/>
              </a:spcAft>
            </a:defPPr>
            <a:lvl1pPr marL="457200" marR="0" lvl="0" indent="-228600" algn="ctr" rtl="0">
              <a:lnSpc>
                <a:spcPct val="100000"/>
              </a:lnSpc>
              <a:spcBef>
                <a:spcPts val="0"/>
              </a:spcBef>
              <a:spcAft>
                <a:spcPts val="0"/>
              </a:spcAft>
              <a:buClr>
                <a:srgbClr val="000000"/>
              </a:buClr>
              <a:buSzPts val="1800"/>
              <a:buFont typeface="Open Sans ExtraBold"/>
              <a:buNone/>
              <a:defRPr sz="1800" b="0" i="0" u="none" strike="noStrike" cap="none">
                <a:solidFill>
                  <a:srgbClr val="000000"/>
                </a:solidFill>
                <a:latin typeface="Open Sans ExtraBold"/>
                <a:ea typeface="Open Sans ExtraBold"/>
                <a:cs typeface="Open Sans ExtraBold"/>
                <a:sym typeface="Open Sans ExtraBold"/>
              </a:defRPr>
            </a:lvl1pPr>
            <a:lvl2pPr marL="914400" marR="0" lvl="1" indent="-330200" algn="l" rtl="0">
              <a:lnSpc>
                <a:spcPct val="115000"/>
              </a:lnSpc>
              <a:spcBef>
                <a:spcPts val="0"/>
              </a:spcBef>
              <a:spcAft>
                <a:spcPts val="0"/>
              </a:spcAft>
              <a:buClr>
                <a:srgbClr val="000000"/>
              </a:buClr>
              <a:buSzPts val="1600"/>
              <a:buFont typeface="Open Sans"/>
              <a:buChar char="○"/>
              <a:defRPr sz="1600" b="0" i="0" u="none" strike="noStrike" cap="none">
                <a:solidFill>
                  <a:srgbClr val="000000"/>
                </a:solidFill>
                <a:latin typeface="Open Sans"/>
                <a:ea typeface="Open Sans"/>
                <a:cs typeface="Open Sans"/>
                <a:sym typeface="Open Sans"/>
              </a:defRPr>
            </a:lvl2pPr>
            <a:lvl3pPr marL="1371600" marR="0" lvl="2" indent="-330200" algn="l" rtl="0">
              <a:lnSpc>
                <a:spcPct val="115000"/>
              </a:lnSpc>
              <a:spcBef>
                <a:spcPts val="0"/>
              </a:spcBef>
              <a:spcAft>
                <a:spcPts val="0"/>
              </a:spcAft>
              <a:buClr>
                <a:srgbClr val="000000"/>
              </a:buClr>
              <a:buSzPts val="1600"/>
              <a:buFont typeface="Open Sans"/>
              <a:buChar char="■"/>
              <a:defRPr sz="1600" b="0" i="0" u="none" strike="noStrike" cap="none">
                <a:solidFill>
                  <a:srgbClr val="000000"/>
                </a:solidFill>
                <a:latin typeface="Open Sans"/>
                <a:ea typeface="Open Sans"/>
                <a:cs typeface="Open Sans"/>
                <a:sym typeface="Open Sans"/>
              </a:defRPr>
            </a:lvl3pPr>
            <a:lvl4pPr marL="1828800" marR="0" lvl="3" indent="-330200" algn="l" rtl="0">
              <a:lnSpc>
                <a:spcPct val="115000"/>
              </a:lnSpc>
              <a:spcBef>
                <a:spcPts val="0"/>
              </a:spcBef>
              <a:spcAft>
                <a:spcPts val="0"/>
              </a:spcAft>
              <a:buClr>
                <a:srgbClr val="000000"/>
              </a:buClr>
              <a:buSzPts val="1600"/>
              <a:buFont typeface="Open Sans"/>
              <a:buChar char="●"/>
              <a:defRPr sz="1600" b="0" i="0" u="none" strike="noStrike" cap="none">
                <a:solidFill>
                  <a:srgbClr val="000000"/>
                </a:solidFill>
                <a:latin typeface="Open Sans"/>
                <a:ea typeface="Open Sans"/>
                <a:cs typeface="Open Sans"/>
                <a:sym typeface="Open Sans"/>
              </a:defRPr>
            </a:lvl4pPr>
            <a:lvl5pPr marL="2286000" marR="0" lvl="4" indent="-330200" algn="l" rtl="0">
              <a:lnSpc>
                <a:spcPct val="115000"/>
              </a:lnSpc>
              <a:spcBef>
                <a:spcPts val="0"/>
              </a:spcBef>
              <a:spcAft>
                <a:spcPts val="0"/>
              </a:spcAft>
              <a:buClr>
                <a:srgbClr val="000000"/>
              </a:buClr>
              <a:buSzPts val="1600"/>
              <a:buFont typeface="Open Sans"/>
              <a:buChar char="○"/>
              <a:defRPr sz="1600" b="0" i="0" u="none" strike="noStrike" cap="none">
                <a:solidFill>
                  <a:srgbClr val="000000"/>
                </a:solidFill>
                <a:latin typeface="Open Sans"/>
                <a:ea typeface="Open Sans"/>
                <a:cs typeface="Open Sans"/>
                <a:sym typeface="Open Sans"/>
              </a:defRPr>
            </a:lvl5pPr>
            <a:lvl6pPr marL="2743200" marR="0" lvl="5" indent="-330200" algn="l" rtl="0">
              <a:lnSpc>
                <a:spcPct val="115000"/>
              </a:lnSpc>
              <a:spcBef>
                <a:spcPts val="0"/>
              </a:spcBef>
              <a:spcAft>
                <a:spcPts val="0"/>
              </a:spcAft>
              <a:buClr>
                <a:srgbClr val="000000"/>
              </a:buClr>
              <a:buSzPts val="1600"/>
              <a:buFont typeface="Open Sans"/>
              <a:buChar char="■"/>
              <a:defRPr sz="1600" b="0" i="0" u="none" strike="noStrike" cap="none">
                <a:solidFill>
                  <a:srgbClr val="000000"/>
                </a:solidFill>
                <a:latin typeface="Open Sans"/>
                <a:ea typeface="Open Sans"/>
                <a:cs typeface="Open Sans"/>
                <a:sym typeface="Open Sans"/>
              </a:defRPr>
            </a:lvl6pPr>
            <a:lvl7pPr marL="3200400" marR="0" lvl="6" indent="-330200" algn="l" rtl="0">
              <a:lnSpc>
                <a:spcPct val="115000"/>
              </a:lnSpc>
              <a:spcBef>
                <a:spcPts val="0"/>
              </a:spcBef>
              <a:spcAft>
                <a:spcPts val="0"/>
              </a:spcAft>
              <a:buClr>
                <a:srgbClr val="000000"/>
              </a:buClr>
              <a:buSzPts val="1600"/>
              <a:buFont typeface="Open Sans"/>
              <a:buChar char="●"/>
              <a:defRPr sz="1600" b="0" i="0" u="none" strike="noStrike" cap="none">
                <a:solidFill>
                  <a:srgbClr val="000000"/>
                </a:solidFill>
                <a:latin typeface="Open Sans"/>
                <a:ea typeface="Open Sans"/>
                <a:cs typeface="Open Sans"/>
                <a:sym typeface="Open Sans"/>
              </a:defRPr>
            </a:lvl7pPr>
            <a:lvl8pPr marL="3657600" marR="0" lvl="7" indent="-330200" algn="l" rtl="0">
              <a:lnSpc>
                <a:spcPct val="115000"/>
              </a:lnSpc>
              <a:spcBef>
                <a:spcPts val="0"/>
              </a:spcBef>
              <a:spcAft>
                <a:spcPts val="0"/>
              </a:spcAft>
              <a:buClr>
                <a:srgbClr val="000000"/>
              </a:buClr>
              <a:buSzPts val="1600"/>
              <a:buFont typeface="Open Sans"/>
              <a:buChar char="○"/>
              <a:defRPr sz="1600" b="0" i="0" u="none" strike="noStrike" cap="none">
                <a:solidFill>
                  <a:srgbClr val="000000"/>
                </a:solidFill>
                <a:latin typeface="Open Sans"/>
                <a:ea typeface="Open Sans"/>
                <a:cs typeface="Open Sans"/>
                <a:sym typeface="Open Sans"/>
              </a:defRPr>
            </a:lvl8pPr>
            <a:lvl9pPr marL="4114800" marR="0" lvl="8" indent="-330200" algn="l" rtl="0">
              <a:lnSpc>
                <a:spcPct val="115000"/>
              </a:lnSpc>
              <a:spcBef>
                <a:spcPts val="0"/>
              </a:spcBef>
              <a:spcAft>
                <a:spcPts val="0"/>
              </a:spcAft>
              <a:buClr>
                <a:srgbClr val="000000"/>
              </a:buClr>
              <a:buSzPts val="1600"/>
              <a:buFont typeface="Open Sans"/>
              <a:buChar char="■"/>
              <a:defRPr sz="1600" b="0" i="0" u="none" strike="noStrike" cap="none">
                <a:solidFill>
                  <a:srgbClr val="000000"/>
                </a:solidFill>
                <a:latin typeface="Open Sans"/>
                <a:ea typeface="Open Sans"/>
                <a:cs typeface="Open Sans"/>
                <a:sym typeface="Open Sans"/>
              </a:defRPr>
            </a:lvl9pPr>
          </a:lstStyle>
          <a:p>
            <a:pPr marL="800100" indent="-571500" algn="l">
              <a:buFont typeface="Arial" panose="020B0604020202020204" pitchFamily="34" charset="0"/>
              <a:buChar char="•"/>
            </a:pPr>
            <a:r>
              <a:rPr lang="en-US" altLang="en-US" sz="2400" dirty="0" smtClean="0">
                <a:solidFill>
                  <a:schemeClr val="tx1"/>
                </a:solidFill>
                <a:latin typeface="Calibri" panose="020F0502020204030204" pitchFamily="34" charset="0"/>
                <a:cs typeface="Calibri" panose="020F0502020204030204" pitchFamily="34" charset="0"/>
              </a:rPr>
              <a:t>Identify someone to call 911</a:t>
            </a:r>
          </a:p>
          <a:p>
            <a:pPr marL="800100" indent="-571500" algn="l">
              <a:buFont typeface="Arial" panose="020B0604020202020204" pitchFamily="34" charset="0"/>
              <a:buChar char="•"/>
            </a:pPr>
            <a:endParaRPr lang="en-US" altLang="en-US" sz="2400" dirty="0" smtClean="0">
              <a:solidFill>
                <a:schemeClr val="tx1"/>
              </a:solidFill>
              <a:latin typeface="Calibri" panose="020F0502020204030204" pitchFamily="34" charset="0"/>
              <a:cs typeface="Calibri" panose="020F0502020204030204" pitchFamily="34" charset="0"/>
            </a:endParaRPr>
          </a:p>
          <a:p>
            <a:pPr marL="800100" indent="-571500" algn="l">
              <a:buFont typeface="Arial" panose="020B0604020202020204" pitchFamily="34" charset="0"/>
              <a:buChar char="•"/>
            </a:pPr>
            <a:r>
              <a:rPr lang="en-US" altLang="en-US" sz="2400" dirty="0" smtClean="0">
                <a:solidFill>
                  <a:schemeClr val="tx1"/>
                </a:solidFill>
                <a:latin typeface="Calibri" panose="020F0502020204030204" pitchFamily="34" charset="0"/>
                <a:cs typeface="Calibri" panose="020F0502020204030204" pitchFamily="34" charset="0"/>
              </a:rPr>
              <a:t>Turn him/her on their side</a:t>
            </a:r>
          </a:p>
          <a:p>
            <a:pPr marL="800100" indent="-571500" algn="l">
              <a:buFont typeface="Arial" panose="020B0604020202020204" pitchFamily="34" charset="0"/>
              <a:buChar char="•"/>
            </a:pPr>
            <a:endParaRPr lang="en-US" altLang="en-US" sz="2400" dirty="0" smtClean="0">
              <a:solidFill>
                <a:schemeClr val="tx1"/>
              </a:solidFill>
              <a:latin typeface="Calibri" panose="020F0502020204030204" pitchFamily="34" charset="0"/>
              <a:cs typeface="Calibri" panose="020F0502020204030204" pitchFamily="34" charset="0"/>
            </a:endParaRPr>
          </a:p>
          <a:p>
            <a:pPr marL="800100" indent="-571500" algn="l">
              <a:buFont typeface="Arial" panose="020B0604020202020204" pitchFamily="34" charset="0"/>
              <a:buChar char="•"/>
            </a:pPr>
            <a:r>
              <a:rPr lang="en-US" altLang="en-US" sz="2400" dirty="0" smtClean="0">
                <a:solidFill>
                  <a:schemeClr val="tx1"/>
                </a:solidFill>
                <a:latin typeface="Calibri" panose="020F0502020204030204" pitchFamily="34" charset="0"/>
                <a:cs typeface="Calibri" panose="020F0502020204030204" pitchFamily="34" charset="0"/>
              </a:rPr>
              <a:t>Give Glucagon</a:t>
            </a:r>
          </a:p>
          <a:p>
            <a:pPr marL="800100" indent="-571500" algn="l">
              <a:buFont typeface="Arial" panose="020B0604020202020204" pitchFamily="34" charset="0"/>
              <a:buChar char="•"/>
            </a:pPr>
            <a:endParaRPr lang="en-US" altLang="en-US" sz="2400" dirty="0">
              <a:solidFill>
                <a:schemeClr val="tx1"/>
              </a:solidFill>
              <a:latin typeface="Calibri" panose="020F0502020204030204" pitchFamily="34" charset="0"/>
              <a:cs typeface="Calibri" panose="020F0502020204030204" pitchFamily="34" charset="0"/>
            </a:endParaRPr>
          </a:p>
          <a:p>
            <a:pPr marL="800100" indent="-571500" algn="l">
              <a:buFont typeface="Arial" panose="020B0604020202020204" pitchFamily="34" charset="0"/>
              <a:buChar char="•"/>
            </a:pPr>
            <a:r>
              <a:rPr lang="en-US" altLang="en-US" sz="2400" dirty="0" smtClean="0">
                <a:solidFill>
                  <a:schemeClr val="tx1"/>
                </a:solidFill>
                <a:latin typeface="Calibri" panose="020F0502020204030204" pitchFamily="34" charset="0"/>
                <a:cs typeface="Calibri" panose="020F0502020204030204" pitchFamily="34" charset="0"/>
              </a:rPr>
              <a:t>Call the parent</a:t>
            </a:r>
            <a:endParaRPr lang="en-US" altLang="en-US" sz="2400" dirty="0">
              <a:solidFill>
                <a:schemeClr val="tx1"/>
              </a:solidFill>
              <a:latin typeface="Calibri" panose="020F0502020204030204" pitchFamily="34" charset="0"/>
              <a:cs typeface="Calibri" panose="020F0502020204030204" pitchFamily="34" charset="0"/>
            </a:endParaRPr>
          </a:p>
        </p:txBody>
      </p:sp>
      <p:pic>
        <p:nvPicPr>
          <p:cNvPr id="13318" name="Picture 6" descr="See the source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0396" y="377869"/>
            <a:ext cx="3741821" cy="37418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31977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Ways to Administer Glucagon</a:t>
            </a:r>
            <a:endParaRPr lang="en-US" dirty="0"/>
          </a:p>
        </p:txBody>
      </p:sp>
      <p:pic>
        <p:nvPicPr>
          <p:cNvPr id="4" name="Picture 6" descr="glucagonkitredop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5029180" y="181385"/>
            <a:ext cx="1562736" cy="1109990"/>
          </a:xfrm>
          <a:prstGeom prst="rect">
            <a:avLst/>
          </a:prstGeom>
          <a:noFill/>
          <a:ln>
            <a:noFill/>
          </a:ln>
          <a:extLs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 name="Picture 7" descr="GlucaGen Ki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47241" y="164389"/>
            <a:ext cx="1783083" cy="98942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5"/>
          <a:stretch>
            <a:fillRect/>
          </a:stretch>
        </p:blipFill>
        <p:spPr>
          <a:xfrm>
            <a:off x="4530436" y="1790613"/>
            <a:ext cx="4613564" cy="870173"/>
          </a:xfrm>
          <a:prstGeom prst="rect">
            <a:avLst/>
          </a:prstGeom>
        </p:spPr>
      </p:pic>
      <p:pic>
        <p:nvPicPr>
          <p:cNvPr id="14" name="Picture 13" descr="Zegalogue – New Emergency Glucagon Approved for Adults and Kids in US">
            <a:extLst>
              <a:ext uri="{FF2B5EF4-FFF2-40B4-BE49-F238E27FC236}">
                <a16:creationId xmlns:a16="http://schemas.microsoft.com/office/drawing/2014/main" id="{2CB3EE06-81C9-458A-ADB2-60523DAAD62B}"/>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7667625" y="2720971"/>
            <a:ext cx="1464600" cy="144629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7"/>
          <a:stretch>
            <a:fillRect/>
          </a:stretch>
        </p:blipFill>
        <p:spPr>
          <a:xfrm>
            <a:off x="5161575" y="2710614"/>
            <a:ext cx="742997" cy="1406823"/>
          </a:xfrm>
          <a:prstGeom prst="rect">
            <a:avLst/>
          </a:prstGeom>
        </p:spPr>
      </p:pic>
      <p:sp>
        <p:nvSpPr>
          <p:cNvPr id="16" name="TextBox 15"/>
          <p:cNvSpPr txBox="1"/>
          <p:nvPr/>
        </p:nvSpPr>
        <p:spPr>
          <a:xfrm>
            <a:off x="281400" y="412390"/>
            <a:ext cx="4249036" cy="3754874"/>
          </a:xfrm>
          <a:prstGeom prst="rect">
            <a:avLst/>
          </a:prstGeom>
          <a:noFill/>
        </p:spPr>
        <p:txBody>
          <a:bodyPr wrap="square" rtlCol="0">
            <a:spAutoFit/>
          </a:bodyPr>
          <a:lstStyle/>
          <a:p>
            <a:pPr marL="342900" indent="-342900">
              <a:buAutoNum type="arabicPeriod"/>
            </a:pPr>
            <a:r>
              <a:rPr lang="en-US" dirty="0" smtClean="0">
                <a:solidFill>
                  <a:schemeClr val="tx1">
                    <a:lumMod val="90000"/>
                    <a:lumOff val="10000"/>
                  </a:schemeClr>
                </a:solidFill>
                <a:latin typeface="Calibri" panose="020F0502020204030204" pitchFamily="34" charset="0"/>
                <a:cs typeface="Calibri" panose="020F0502020204030204" pitchFamily="34" charset="0"/>
              </a:rPr>
              <a:t>Syringe and vial (e.g., Lilly, Novo Nordisk)</a:t>
            </a:r>
            <a:br>
              <a:rPr lang="en-US" dirty="0" smtClean="0">
                <a:solidFill>
                  <a:schemeClr val="tx1">
                    <a:lumMod val="90000"/>
                    <a:lumOff val="10000"/>
                  </a:schemeClr>
                </a:solidFill>
                <a:latin typeface="Calibri" panose="020F0502020204030204" pitchFamily="34" charset="0"/>
                <a:cs typeface="Calibri" panose="020F0502020204030204" pitchFamily="34" charset="0"/>
              </a:rPr>
            </a:br>
            <a:r>
              <a:rPr lang="en-US" dirty="0" smtClean="0">
                <a:solidFill>
                  <a:schemeClr val="tx1">
                    <a:lumMod val="90000"/>
                    <a:lumOff val="10000"/>
                  </a:schemeClr>
                </a:solidFill>
                <a:latin typeface="Calibri" panose="020F0502020204030204" pitchFamily="34" charset="0"/>
                <a:cs typeface="Calibri" panose="020F0502020204030204" pitchFamily="34" charset="0"/>
              </a:rPr>
              <a:t>(all ages, dose specific)</a:t>
            </a:r>
          </a:p>
          <a:p>
            <a:pPr marL="342900" indent="-342900">
              <a:buAutoNum type="arabicPeriod"/>
            </a:pPr>
            <a:endParaRPr lang="en-US" dirty="0" smtClean="0">
              <a:solidFill>
                <a:schemeClr val="tx1">
                  <a:lumMod val="90000"/>
                  <a:lumOff val="10000"/>
                </a:schemeClr>
              </a:solidFill>
              <a:latin typeface="Calibri" panose="020F0502020204030204" pitchFamily="34" charset="0"/>
              <a:cs typeface="Calibri" panose="020F0502020204030204" pitchFamily="34" charset="0"/>
            </a:endParaRPr>
          </a:p>
          <a:p>
            <a:pPr marL="342900" indent="-342900">
              <a:buAutoNum type="arabicPeriod"/>
            </a:pPr>
            <a:r>
              <a:rPr lang="en-US" dirty="0" err="1" smtClean="0">
                <a:solidFill>
                  <a:schemeClr val="tx1">
                    <a:lumMod val="90000"/>
                    <a:lumOff val="10000"/>
                  </a:schemeClr>
                </a:solidFill>
                <a:latin typeface="Calibri" panose="020F0502020204030204" pitchFamily="34" charset="0"/>
                <a:cs typeface="Calibri" panose="020F0502020204030204" pitchFamily="34" charset="0"/>
              </a:rPr>
              <a:t>Baqsimi</a:t>
            </a:r>
            <a:r>
              <a:rPr lang="en-US" dirty="0" smtClean="0">
                <a:solidFill>
                  <a:schemeClr val="tx1">
                    <a:lumMod val="90000"/>
                    <a:lumOff val="10000"/>
                  </a:schemeClr>
                </a:solidFill>
                <a:latin typeface="Calibri" panose="020F0502020204030204" pitchFamily="34" charset="0"/>
                <a:cs typeface="Calibri" panose="020F0502020204030204" pitchFamily="34" charset="0"/>
              </a:rPr>
              <a:t> nasal powder </a:t>
            </a:r>
            <a:br>
              <a:rPr lang="en-US" dirty="0" smtClean="0">
                <a:solidFill>
                  <a:schemeClr val="tx1">
                    <a:lumMod val="90000"/>
                    <a:lumOff val="10000"/>
                  </a:schemeClr>
                </a:solidFill>
                <a:latin typeface="Calibri" panose="020F0502020204030204" pitchFamily="34" charset="0"/>
                <a:cs typeface="Calibri" panose="020F0502020204030204" pitchFamily="34" charset="0"/>
              </a:rPr>
            </a:br>
            <a:r>
              <a:rPr lang="en-US" dirty="0" smtClean="0">
                <a:solidFill>
                  <a:schemeClr val="tx1">
                    <a:lumMod val="90000"/>
                    <a:lumOff val="10000"/>
                  </a:schemeClr>
                </a:solidFill>
                <a:latin typeface="Calibri" panose="020F0502020204030204" pitchFamily="34" charset="0"/>
                <a:cs typeface="Calibri" panose="020F0502020204030204" pitchFamily="34" charset="0"/>
              </a:rPr>
              <a:t>(ages 4 and up)</a:t>
            </a:r>
          </a:p>
          <a:p>
            <a:pPr marL="342900" indent="-342900">
              <a:buAutoNum type="arabicPeriod"/>
            </a:pPr>
            <a:endParaRPr lang="en-US" dirty="0" smtClean="0">
              <a:solidFill>
                <a:schemeClr val="tx1">
                  <a:lumMod val="90000"/>
                  <a:lumOff val="10000"/>
                </a:schemeClr>
              </a:solidFill>
              <a:latin typeface="Calibri" panose="020F0502020204030204" pitchFamily="34" charset="0"/>
              <a:cs typeface="Calibri" panose="020F0502020204030204" pitchFamily="34" charset="0"/>
            </a:endParaRPr>
          </a:p>
          <a:p>
            <a:pPr marL="342900" indent="-342900">
              <a:buAutoNum type="arabicPeriod"/>
            </a:pPr>
            <a:r>
              <a:rPr lang="en-US" dirty="0" err="1" smtClean="0">
                <a:solidFill>
                  <a:schemeClr val="tx1">
                    <a:lumMod val="90000"/>
                    <a:lumOff val="10000"/>
                  </a:schemeClr>
                </a:solidFill>
                <a:latin typeface="Calibri" panose="020F0502020204030204" pitchFamily="34" charset="0"/>
                <a:cs typeface="Calibri" panose="020F0502020204030204" pitchFamily="34" charset="0"/>
              </a:rPr>
              <a:t>Gvoke</a:t>
            </a:r>
            <a:r>
              <a:rPr lang="en-US" dirty="0" smtClean="0">
                <a:solidFill>
                  <a:schemeClr val="tx1">
                    <a:lumMod val="90000"/>
                    <a:lumOff val="10000"/>
                  </a:schemeClr>
                </a:solidFill>
                <a:latin typeface="Calibri" panose="020F0502020204030204" pitchFamily="34" charset="0"/>
                <a:cs typeface="Calibri" panose="020F0502020204030204" pitchFamily="34" charset="0"/>
              </a:rPr>
              <a:t> </a:t>
            </a:r>
            <a:r>
              <a:rPr lang="en-US" dirty="0" err="1" smtClean="0">
                <a:solidFill>
                  <a:schemeClr val="tx1">
                    <a:lumMod val="90000"/>
                    <a:lumOff val="10000"/>
                  </a:schemeClr>
                </a:solidFill>
                <a:latin typeface="Calibri" panose="020F0502020204030204" pitchFamily="34" charset="0"/>
                <a:cs typeface="Calibri" panose="020F0502020204030204" pitchFamily="34" charset="0"/>
              </a:rPr>
              <a:t>Hypopen</a:t>
            </a:r>
            <a:r>
              <a:rPr lang="en-US" dirty="0" smtClean="0">
                <a:solidFill>
                  <a:schemeClr val="tx1">
                    <a:lumMod val="90000"/>
                    <a:lumOff val="10000"/>
                  </a:schemeClr>
                </a:solidFill>
                <a:latin typeface="Calibri" panose="020F0502020204030204" pitchFamily="34" charset="0"/>
                <a:cs typeface="Calibri" panose="020F0502020204030204" pitchFamily="34" charset="0"/>
              </a:rPr>
              <a:t> (auto-injector)</a:t>
            </a:r>
            <a:br>
              <a:rPr lang="en-US" dirty="0" smtClean="0">
                <a:solidFill>
                  <a:schemeClr val="tx1">
                    <a:lumMod val="90000"/>
                    <a:lumOff val="10000"/>
                  </a:schemeClr>
                </a:solidFill>
                <a:latin typeface="Calibri" panose="020F0502020204030204" pitchFamily="34" charset="0"/>
                <a:cs typeface="Calibri" panose="020F0502020204030204" pitchFamily="34" charset="0"/>
              </a:rPr>
            </a:br>
            <a:r>
              <a:rPr lang="en-US" dirty="0" smtClean="0">
                <a:solidFill>
                  <a:schemeClr val="tx1">
                    <a:lumMod val="90000"/>
                    <a:lumOff val="10000"/>
                  </a:schemeClr>
                </a:solidFill>
                <a:latin typeface="Calibri" panose="020F0502020204030204" pitchFamily="34" charset="0"/>
                <a:cs typeface="Calibri" panose="020F0502020204030204" pitchFamily="34" charset="0"/>
              </a:rPr>
              <a:t>(ages 2 and up)</a:t>
            </a:r>
          </a:p>
          <a:p>
            <a:pPr marL="342900" indent="-342900">
              <a:buAutoNum type="arabicPeriod"/>
            </a:pPr>
            <a:endParaRPr lang="en-US" dirty="0" smtClean="0">
              <a:solidFill>
                <a:schemeClr val="tx1">
                  <a:lumMod val="90000"/>
                  <a:lumOff val="10000"/>
                </a:schemeClr>
              </a:solidFill>
              <a:latin typeface="Calibri" panose="020F0502020204030204" pitchFamily="34" charset="0"/>
              <a:cs typeface="Calibri" panose="020F0502020204030204" pitchFamily="34" charset="0"/>
            </a:endParaRPr>
          </a:p>
          <a:p>
            <a:pPr marL="342900" indent="-342900">
              <a:buFont typeface="Arial"/>
              <a:buAutoNum type="arabicPeriod"/>
            </a:pPr>
            <a:r>
              <a:rPr lang="en-US" dirty="0" err="1" smtClean="0">
                <a:solidFill>
                  <a:schemeClr val="tx1">
                    <a:lumMod val="90000"/>
                    <a:lumOff val="10000"/>
                  </a:schemeClr>
                </a:solidFill>
                <a:latin typeface="Calibri" panose="020F0502020204030204" pitchFamily="34" charset="0"/>
                <a:cs typeface="Calibri" panose="020F0502020204030204" pitchFamily="34" charset="0"/>
              </a:rPr>
              <a:t>Gvoke</a:t>
            </a:r>
            <a:r>
              <a:rPr lang="en-US" dirty="0" smtClean="0">
                <a:solidFill>
                  <a:schemeClr val="tx1">
                    <a:lumMod val="90000"/>
                    <a:lumOff val="10000"/>
                  </a:schemeClr>
                </a:solidFill>
                <a:latin typeface="Calibri" panose="020F0502020204030204" pitchFamily="34" charset="0"/>
                <a:cs typeface="Calibri" panose="020F0502020204030204" pitchFamily="34" charset="0"/>
              </a:rPr>
              <a:t> (prefilled syringe)</a:t>
            </a:r>
            <a:br>
              <a:rPr lang="en-US" dirty="0" smtClean="0">
                <a:solidFill>
                  <a:schemeClr val="tx1">
                    <a:lumMod val="90000"/>
                    <a:lumOff val="10000"/>
                  </a:schemeClr>
                </a:solidFill>
                <a:latin typeface="Calibri" panose="020F0502020204030204" pitchFamily="34" charset="0"/>
                <a:cs typeface="Calibri" panose="020F0502020204030204" pitchFamily="34" charset="0"/>
              </a:rPr>
            </a:br>
            <a:r>
              <a:rPr lang="en-US" dirty="0">
                <a:solidFill>
                  <a:schemeClr val="tx1">
                    <a:lumMod val="90000"/>
                    <a:lumOff val="10000"/>
                  </a:schemeClr>
                </a:solidFill>
                <a:latin typeface="Calibri" panose="020F0502020204030204" pitchFamily="34" charset="0"/>
                <a:cs typeface="Calibri" panose="020F0502020204030204" pitchFamily="34" charset="0"/>
              </a:rPr>
              <a:t>(ages 2 and up)</a:t>
            </a:r>
          </a:p>
          <a:p>
            <a:pPr marL="342900" indent="-342900">
              <a:buAutoNum type="arabicPeriod"/>
            </a:pPr>
            <a:endParaRPr lang="en-US" dirty="0" smtClean="0">
              <a:solidFill>
                <a:schemeClr val="tx1">
                  <a:lumMod val="90000"/>
                  <a:lumOff val="10000"/>
                </a:schemeClr>
              </a:solidFill>
              <a:latin typeface="Calibri" panose="020F0502020204030204" pitchFamily="34" charset="0"/>
              <a:cs typeface="Calibri" panose="020F0502020204030204" pitchFamily="34" charset="0"/>
            </a:endParaRPr>
          </a:p>
          <a:p>
            <a:pPr marL="342900" indent="-342900">
              <a:buAutoNum type="arabicPeriod"/>
            </a:pPr>
            <a:r>
              <a:rPr lang="en-US" dirty="0" err="1" smtClean="0">
                <a:solidFill>
                  <a:schemeClr val="tx1">
                    <a:lumMod val="90000"/>
                    <a:lumOff val="10000"/>
                  </a:schemeClr>
                </a:solidFill>
                <a:latin typeface="Calibri" panose="020F0502020204030204" pitchFamily="34" charset="0"/>
                <a:cs typeface="Calibri" panose="020F0502020204030204" pitchFamily="34" charset="0"/>
              </a:rPr>
              <a:t>Zegalogue</a:t>
            </a:r>
            <a:r>
              <a:rPr lang="en-US" dirty="0" smtClean="0">
                <a:solidFill>
                  <a:schemeClr val="tx1">
                    <a:lumMod val="90000"/>
                    <a:lumOff val="10000"/>
                  </a:schemeClr>
                </a:solidFill>
                <a:latin typeface="Calibri" panose="020F0502020204030204" pitchFamily="34" charset="0"/>
                <a:cs typeface="Calibri" panose="020F0502020204030204" pitchFamily="34" charset="0"/>
              </a:rPr>
              <a:t> (auto-injector)</a:t>
            </a:r>
            <a:br>
              <a:rPr lang="en-US" dirty="0" smtClean="0">
                <a:solidFill>
                  <a:schemeClr val="tx1">
                    <a:lumMod val="90000"/>
                    <a:lumOff val="10000"/>
                  </a:schemeClr>
                </a:solidFill>
                <a:latin typeface="Calibri" panose="020F0502020204030204" pitchFamily="34" charset="0"/>
                <a:cs typeface="Calibri" panose="020F0502020204030204" pitchFamily="34" charset="0"/>
              </a:rPr>
            </a:br>
            <a:r>
              <a:rPr lang="en-US" dirty="0" smtClean="0">
                <a:solidFill>
                  <a:schemeClr val="tx1">
                    <a:lumMod val="90000"/>
                    <a:lumOff val="10000"/>
                  </a:schemeClr>
                </a:solidFill>
                <a:latin typeface="Calibri" panose="020F0502020204030204" pitchFamily="34" charset="0"/>
                <a:cs typeface="Calibri" panose="020F0502020204030204" pitchFamily="34" charset="0"/>
              </a:rPr>
              <a:t>(ages 6 and up)</a:t>
            </a:r>
          </a:p>
          <a:p>
            <a:pPr marL="342900" indent="-342900">
              <a:buAutoNum type="arabicPeriod"/>
            </a:pPr>
            <a:endParaRPr lang="en-US" dirty="0" smtClean="0">
              <a:solidFill>
                <a:schemeClr val="tx1">
                  <a:lumMod val="90000"/>
                  <a:lumOff val="10000"/>
                </a:schemeClr>
              </a:solidFill>
              <a:latin typeface="Calibri" panose="020F0502020204030204" pitchFamily="34" charset="0"/>
              <a:cs typeface="Calibri" panose="020F0502020204030204" pitchFamily="34" charset="0"/>
            </a:endParaRPr>
          </a:p>
          <a:p>
            <a:pPr marL="342900" indent="-342900">
              <a:buAutoNum type="arabicPeriod"/>
            </a:pPr>
            <a:r>
              <a:rPr lang="en-US" dirty="0" err="1" smtClean="0">
                <a:solidFill>
                  <a:schemeClr val="tx1">
                    <a:lumMod val="90000"/>
                    <a:lumOff val="10000"/>
                  </a:schemeClr>
                </a:solidFill>
                <a:latin typeface="Calibri" panose="020F0502020204030204" pitchFamily="34" charset="0"/>
                <a:cs typeface="Calibri" panose="020F0502020204030204" pitchFamily="34" charset="0"/>
              </a:rPr>
              <a:t>Zegalogue</a:t>
            </a:r>
            <a:r>
              <a:rPr lang="en-US" dirty="0" smtClean="0">
                <a:solidFill>
                  <a:schemeClr val="tx1">
                    <a:lumMod val="90000"/>
                    <a:lumOff val="10000"/>
                  </a:schemeClr>
                </a:solidFill>
                <a:latin typeface="Calibri" panose="020F0502020204030204" pitchFamily="34" charset="0"/>
                <a:cs typeface="Calibri" panose="020F0502020204030204" pitchFamily="34" charset="0"/>
              </a:rPr>
              <a:t> (prefilled syringe)</a:t>
            </a:r>
          </a:p>
          <a:p>
            <a:pPr marL="342900" indent="-342900">
              <a:buFont typeface="Arial"/>
              <a:buAutoNum type="arabicPeriod"/>
            </a:pPr>
            <a:r>
              <a:rPr lang="en-US" dirty="0">
                <a:solidFill>
                  <a:schemeClr val="tx1">
                    <a:lumMod val="90000"/>
                    <a:lumOff val="10000"/>
                  </a:schemeClr>
                </a:solidFill>
                <a:latin typeface="Calibri" panose="020F0502020204030204" pitchFamily="34" charset="0"/>
                <a:cs typeface="Calibri" panose="020F0502020204030204" pitchFamily="34" charset="0"/>
              </a:rPr>
              <a:t>(ages 6 and up</a:t>
            </a:r>
            <a:r>
              <a:rPr lang="en-US" dirty="0" smtClean="0">
                <a:solidFill>
                  <a:schemeClr val="tx1">
                    <a:lumMod val="90000"/>
                    <a:lumOff val="10000"/>
                  </a:schemeClr>
                </a:solidFill>
                <a:latin typeface="Calibri" panose="020F0502020204030204" pitchFamily="34" charset="0"/>
                <a:cs typeface="Calibri" panose="020F0502020204030204" pitchFamily="34" charset="0"/>
              </a:rPr>
              <a:t>)</a:t>
            </a:r>
            <a:endParaRPr lang="en-US" dirty="0">
              <a:solidFill>
                <a:schemeClr val="tx1">
                  <a:lumMod val="90000"/>
                  <a:lumOff val="1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284352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Glucagon Adverse Reactions</a:t>
            </a:r>
            <a:endParaRPr lang="en-US" dirty="0"/>
          </a:p>
        </p:txBody>
      </p:sp>
      <p:sp>
        <p:nvSpPr>
          <p:cNvPr id="3" name="Rectangle 3"/>
          <p:cNvSpPr txBox="1">
            <a:spLocks noChangeArrowheads="1"/>
          </p:cNvSpPr>
          <p:nvPr/>
        </p:nvSpPr>
        <p:spPr>
          <a:xfrm>
            <a:off x="433137" y="581527"/>
            <a:ext cx="4908884" cy="3048000"/>
          </a:xfrm>
          <a:prstGeom prst="rect">
            <a:avLst/>
          </a:prstGeom>
          <a:noFill/>
          <a:ln>
            <a:noFill/>
          </a:ln>
        </p:spPr>
        <p:txBody>
          <a:bodyPr spcFirstLastPara="1" wrap="square" lIns="91425" tIns="91425" rIns="91425" bIns="91425" anchor="ctr" anchorCtr="0">
            <a:normAutofit/>
          </a:bodyPr>
          <a:lstStyle>
            <a:defPPr marR="0" lvl="0" algn="l" rtl="0">
              <a:lnSpc>
                <a:spcPct val="100000"/>
              </a:lnSpc>
              <a:spcBef>
                <a:spcPts val="0"/>
              </a:spcBef>
              <a:spcAft>
                <a:spcPts val="0"/>
              </a:spcAft>
            </a:defPPr>
            <a:lvl1pPr marL="457200" marR="0" lvl="0" indent="-228600" algn="ctr" rtl="0">
              <a:lnSpc>
                <a:spcPct val="100000"/>
              </a:lnSpc>
              <a:spcBef>
                <a:spcPts val="0"/>
              </a:spcBef>
              <a:spcAft>
                <a:spcPts val="0"/>
              </a:spcAft>
              <a:buClr>
                <a:srgbClr val="000000"/>
              </a:buClr>
              <a:buSzPts val="1800"/>
              <a:buFont typeface="Open Sans ExtraBold"/>
              <a:buNone/>
              <a:defRPr sz="1800" b="0" i="0" u="none" strike="noStrike" cap="none">
                <a:solidFill>
                  <a:srgbClr val="000000"/>
                </a:solidFill>
                <a:latin typeface="Open Sans ExtraBold"/>
                <a:ea typeface="Open Sans ExtraBold"/>
                <a:cs typeface="Open Sans ExtraBold"/>
                <a:sym typeface="Open Sans ExtraBold"/>
              </a:defRPr>
            </a:lvl1pPr>
            <a:lvl2pPr marL="914400" marR="0" lvl="1" indent="-330200" algn="l" rtl="0">
              <a:lnSpc>
                <a:spcPct val="115000"/>
              </a:lnSpc>
              <a:spcBef>
                <a:spcPts val="0"/>
              </a:spcBef>
              <a:spcAft>
                <a:spcPts val="0"/>
              </a:spcAft>
              <a:buClr>
                <a:srgbClr val="000000"/>
              </a:buClr>
              <a:buSzPts val="1600"/>
              <a:buFont typeface="Open Sans"/>
              <a:buChar char="○"/>
              <a:defRPr sz="1600" b="0" i="0" u="none" strike="noStrike" cap="none">
                <a:solidFill>
                  <a:srgbClr val="000000"/>
                </a:solidFill>
                <a:latin typeface="Open Sans"/>
                <a:ea typeface="Open Sans"/>
                <a:cs typeface="Open Sans"/>
                <a:sym typeface="Open Sans"/>
              </a:defRPr>
            </a:lvl2pPr>
            <a:lvl3pPr marL="1371600" marR="0" lvl="2" indent="-330200" algn="l" rtl="0">
              <a:lnSpc>
                <a:spcPct val="115000"/>
              </a:lnSpc>
              <a:spcBef>
                <a:spcPts val="0"/>
              </a:spcBef>
              <a:spcAft>
                <a:spcPts val="0"/>
              </a:spcAft>
              <a:buClr>
                <a:srgbClr val="000000"/>
              </a:buClr>
              <a:buSzPts val="1600"/>
              <a:buFont typeface="Open Sans"/>
              <a:buChar char="■"/>
              <a:defRPr sz="1600" b="0" i="0" u="none" strike="noStrike" cap="none">
                <a:solidFill>
                  <a:srgbClr val="000000"/>
                </a:solidFill>
                <a:latin typeface="Open Sans"/>
                <a:ea typeface="Open Sans"/>
                <a:cs typeface="Open Sans"/>
                <a:sym typeface="Open Sans"/>
              </a:defRPr>
            </a:lvl3pPr>
            <a:lvl4pPr marL="1828800" marR="0" lvl="3" indent="-330200" algn="l" rtl="0">
              <a:lnSpc>
                <a:spcPct val="115000"/>
              </a:lnSpc>
              <a:spcBef>
                <a:spcPts val="0"/>
              </a:spcBef>
              <a:spcAft>
                <a:spcPts val="0"/>
              </a:spcAft>
              <a:buClr>
                <a:srgbClr val="000000"/>
              </a:buClr>
              <a:buSzPts val="1600"/>
              <a:buFont typeface="Open Sans"/>
              <a:buChar char="●"/>
              <a:defRPr sz="1600" b="0" i="0" u="none" strike="noStrike" cap="none">
                <a:solidFill>
                  <a:srgbClr val="000000"/>
                </a:solidFill>
                <a:latin typeface="Open Sans"/>
                <a:ea typeface="Open Sans"/>
                <a:cs typeface="Open Sans"/>
                <a:sym typeface="Open Sans"/>
              </a:defRPr>
            </a:lvl4pPr>
            <a:lvl5pPr marL="2286000" marR="0" lvl="4" indent="-330200" algn="l" rtl="0">
              <a:lnSpc>
                <a:spcPct val="115000"/>
              </a:lnSpc>
              <a:spcBef>
                <a:spcPts val="0"/>
              </a:spcBef>
              <a:spcAft>
                <a:spcPts val="0"/>
              </a:spcAft>
              <a:buClr>
                <a:srgbClr val="000000"/>
              </a:buClr>
              <a:buSzPts val="1600"/>
              <a:buFont typeface="Open Sans"/>
              <a:buChar char="○"/>
              <a:defRPr sz="1600" b="0" i="0" u="none" strike="noStrike" cap="none">
                <a:solidFill>
                  <a:srgbClr val="000000"/>
                </a:solidFill>
                <a:latin typeface="Open Sans"/>
                <a:ea typeface="Open Sans"/>
                <a:cs typeface="Open Sans"/>
                <a:sym typeface="Open Sans"/>
              </a:defRPr>
            </a:lvl5pPr>
            <a:lvl6pPr marL="2743200" marR="0" lvl="5" indent="-330200" algn="l" rtl="0">
              <a:lnSpc>
                <a:spcPct val="115000"/>
              </a:lnSpc>
              <a:spcBef>
                <a:spcPts val="0"/>
              </a:spcBef>
              <a:spcAft>
                <a:spcPts val="0"/>
              </a:spcAft>
              <a:buClr>
                <a:srgbClr val="000000"/>
              </a:buClr>
              <a:buSzPts val="1600"/>
              <a:buFont typeface="Open Sans"/>
              <a:buChar char="■"/>
              <a:defRPr sz="1600" b="0" i="0" u="none" strike="noStrike" cap="none">
                <a:solidFill>
                  <a:srgbClr val="000000"/>
                </a:solidFill>
                <a:latin typeface="Open Sans"/>
                <a:ea typeface="Open Sans"/>
                <a:cs typeface="Open Sans"/>
                <a:sym typeface="Open Sans"/>
              </a:defRPr>
            </a:lvl6pPr>
            <a:lvl7pPr marL="3200400" marR="0" lvl="6" indent="-330200" algn="l" rtl="0">
              <a:lnSpc>
                <a:spcPct val="115000"/>
              </a:lnSpc>
              <a:spcBef>
                <a:spcPts val="0"/>
              </a:spcBef>
              <a:spcAft>
                <a:spcPts val="0"/>
              </a:spcAft>
              <a:buClr>
                <a:srgbClr val="000000"/>
              </a:buClr>
              <a:buSzPts val="1600"/>
              <a:buFont typeface="Open Sans"/>
              <a:buChar char="●"/>
              <a:defRPr sz="1600" b="0" i="0" u="none" strike="noStrike" cap="none">
                <a:solidFill>
                  <a:srgbClr val="000000"/>
                </a:solidFill>
                <a:latin typeface="Open Sans"/>
                <a:ea typeface="Open Sans"/>
                <a:cs typeface="Open Sans"/>
                <a:sym typeface="Open Sans"/>
              </a:defRPr>
            </a:lvl7pPr>
            <a:lvl8pPr marL="3657600" marR="0" lvl="7" indent="-330200" algn="l" rtl="0">
              <a:lnSpc>
                <a:spcPct val="115000"/>
              </a:lnSpc>
              <a:spcBef>
                <a:spcPts val="0"/>
              </a:spcBef>
              <a:spcAft>
                <a:spcPts val="0"/>
              </a:spcAft>
              <a:buClr>
                <a:srgbClr val="000000"/>
              </a:buClr>
              <a:buSzPts val="1600"/>
              <a:buFont typeface="Open Sans"/>
              <a:buChar char="○"/>
              <a:defRPr sz="1600" b="0" i="0" u="none" strike="noStrike" cap="none">
                <a:solidFill>
                  <a:srgbClr val="000000"/>
                </a:solidFill>
                <a:latin typeface="Open Sans"/>
                <a:ea typeface="Open Sans"/>
                <a:cs typeface="Open Sans"/>
                <a:sym typeface="Open Sans"/>
              </a:defRPr>
            </a:lvl8pPr>
            <a:lvl9pPr marL="4114800" marR="0" lvl="8" indent="-330200" algn="l" rtl="0">
              <a:lnSpc>
                <a:spcPct val="115000"/>
              </a:lnSpc>
              <a:spcBef>
                <a:spcPts val="0"/>
              </a:spcBef>
              <a:spcAft>
                <a:spcPts val="0"/>
              </a:spcAft>
              <a:buClr>
                <a:srgbClr val="000000"/>
              </a:buClr>
              <a:buSzPts val="1600"/>
              <a:buFont typeface="Open Sans"/>
              <a:buChar char="■"/>
              <a:defRPr sz="1600" b="0" i="0" u="none" strike="noStrike" cap="none">
                <a:solidFill>
                  <a:srgbClr val="000000"/>
                </a:solidFill>
                <a:latin typeface="Open Sans"/>
                <a:ea typeface="Open Sans"/>
                <a:cs typeface="Open Sans"/>
                <a:sym typeface="Open Sans"/>
              </a:defRPr>
            </a:lvl9pPr>
          </a:lstStyle>
          <a:p>
            <a:pPr algn="l">
              <a:lnSpc>
                <a:spcPct val="80000"/>
              </a:lnSpc>
            </a:pPr>
            <a:r>
              <a:rPr lang="en-US" altLang="en-US" sz="2400" dirty="0" smtClean="0">
                <a:solidFill>
                  <a:schemeClr val="tx1"/>
                </a:solidFill>
                <a:latin typeface="Calibri" panose="020F0502020204030204" pitchFamily="34" charset="0"/>
                <a:cs typeface="Calibri" panose="020F0502020204030204" pitchFamily="34" charset="0"/>
              </a:rPr>
              <a:t>The most common side effects are mild - nausea and vomiting. These reactions may also occur with hypoglycemia.</a:t>
            </a:r>
          </a:p>
          <a:p>
            <a:pPr algn="l">
              <a:lnSpc>
                <a:spcPct val="80000"/>
              </a:lnSpc>
              <a:buFontTx/>
              <a:buNone/>
            </a:pPr>
            <a:r>
              <a:rPr lang="en-US" altLang="en-US" sz="2400" dirty="0" smtClean="0">
                <a:solidFill>
                  <a:schemeClr val="tx1"/>
                </a:solidFill>
                <a:latin typeface="Calibri" panose="020F0502020204030204" pitchFamily="34" charset="0"/>
                <a:cs typeface="Calibri" panose="020F0502020204030204" pitchFamily="34" charset="0"/>
              </a:rPr>
              <a:t> </a:t>
            </a:r>
          </a:p>
          <a:p>
            <a:pPr algn="l">
              <a:lnSpc>
                <a:spcPct val="80000"/>
              </a:lnSpc>
            </a:pPr>
            <a:r>
              <a:rPr lang="en-US" altLang="en-US" sz="2400" dirty="0" smtClean="0">
                <a:solidFill>
                  <a:schemeClr val="tx1"/>
                </a:solidFill>
                <a:latin typeface="Calibri" panose="020F0502020204030204" pitchFamily="34" charset="0"/>
                <a:cs typeface="Calibri" panose="020F0502020204030204" pitchFamily="34" charset="0"/>
              </a:rPr>
              <a:t>Keep the student positioned on his or her side to avoid aspiration.</a:t>
            </a:r>
            <a:endParaRPr lang="en-US" altLang="en-US" sz="2400" dirty="0">
              <a:solidFill>
                <a:schemeClr val="tx1"/>
              </a:solidFill>
              <a:latin typeface="Calibri" panose="020F0502020204030204" pitchFamily="34" charset="0"/>
              <a:cs typeface="Calibri" panose="020F0502020204030204" pitchFamily="34" charset="0"/>
            </a:endParaRPr>
          </a:p>
        </p:txBody>
      </p:sp>
      <p:pic>
        <p:nvPicPr>
          <p:cNvPr id="16386" name="Picture 2" descr="Image result for Lateral Recovery Posi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8701" y="2541620"/>
            <a:ext cx="2539499" cy="11503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55707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20" y="1045017"/>
            <a:ext cx="3940549" cy="2523738"/>
          </a:xfrm>
        </p:spPr>
        <p:txBody>
          <a:bodyPr/>
          <a:lstStyle/>
          <a:p>
            <a:r>
              <a:rPr lang="en-US" dirty="0" smtClean="0"/>
              <a:t>Why is it necessary to administer glucagon?</a:t>
            </a:r>
            <a:endParaRPr lang="en-US" dirty="0"/>
          </a:p>
        </p:txBody>
      </p:sp>
      <p:sp>
        <p:nvSpPr>
          <p:cNvPr id="4" name="Rectangle 3"/>
          <p:cNvSpPr>
            <a:spLocks noGrp="1" noChangeArrowheads="1"/>
          </p:cNvSpPr>
          <p:nvPr>
            <p:ph type="body" idx="1"/>
          </p:nvPr>
        </p:nvSpPr>
        <p:spPr/>
        <p:txBody>
          <a:bodyPr>
            <a:noAutofit/>
          </a:bodyPr>
          <a:lstStyle/>
          <a:p>
            <a:r>
              <a:rPr lang="en-US" altLang="en-US" sz="2400" dirty="0">
                <a:solidFill>
                  <a:schemeClr val="tx1"/>
                </a:solidFill>
                <a:latin typeface="Calibri" panose="020F0502020204030204" pitchFamily="34" charset="0"/>
                <a:cs typeface="Calibri" panose="020F0502020204030204" pitchFamily="34" charset="0"/>
              </a:rPr>
              <a:t>The goal of diabetes care is to keep the blood glucose closer to normal.  Despite best efforts hypoglycemia will occur.</a:t>
            </a:r>
          </a:p>
          <a:p>
            <a:r>
              <a:rPr lang="en-US" altLang="en-US" sz="2400" dirty="0">
                <a:solidFill>
                  <a:schemeClr val="tx1"/>
                </a:solidFill>
                <a:latin typeface="Calibri" panose="020F0502020204030204" pitchFamily="34" charset="0"/>
                <a:cs typeface="Calibri" panose="020F0502020204030204" pitchFamily="34" charset="0"/>
              </a:rPr>
              <a:t>Glucagon is the fastest means to raise the blood glucose level.</a:t>
            </a:r>
          </a:p>
        </p:txBody>
      </p:sp>
    </p:spTree>
    <p:extLst>
      <p:ext uri="{BB962C8B-B14F-4D97-AF65-F5344CB8AC3E}">
        <p14:creationId xmlns:p14="http://schemas.microsoft.com/office/powerpoint/2010/main" val="9741937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800" y="807883"/>
            <a:ext cx="8114400" cy="2723792"/>
          </a:xfrm>
        </p:spPr>
        <p:txBody>
          <a:bodyPr/>
          <a:lstStyle/>
          <a:p>
            <a:r>
              <a:rPr lang="en-US" dirty="0" smtClean="0"/>
              <a:t>Steps for glucagon administration: syringe and vial</a:t>
            </a:r>
            <a:endParaRPr lang="en-US" dirty="0"/>
          </a:p>
        </p:txBody>
      </p:sp>
    </p:spTree>
    <p:extLst>
      <p:ext uri="{BB962C8B-B14F-4D97-AF65-F5344CB8AC3E}">
        <p14:creationId xmlns:p14="http://schemas.microsoft.com/office/powerpoint/2010/main" val="18544536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Syringe and vial</a:t>
            </a:r>
            <a:endParaRPr lang="en-US" dirty="0"/>
          </a:p>
        </p:txBody>
      </p:sp>
      <p:sp>
        <p:nvSpPr>
          <p:cNvPr id="3" name="Rectangle 4"/>
          <p:cNvSpPr>
            <a:spLocks noChangeArrowheads="1"/>
          </p:cNvSpPr>
          <p:nvPr/>
        </p:nvSpPr>
        <p:spPr bwMode="auto">
          <a:xfrm>
            <a:off x="320844" y="591306"/>
            <a:ext cx="3771900" cy="3797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2800">
                <a:solidFill>
                  <a:schemeClr val="tx1"/>
                </a:solidFill>
                <a:latin typeface="Comic Sans MS" panose="030F0702030302020204" pitchFamily="66" charset="0"/>
              </a:defRPr>
            </a:lvl1pPr>
            <a:lvl2pPr marL="762000" indent="-304800">
              <a:spcBef>
                <a:spcPct val="20000"/>
              </a:spcBef>
              <a:buChar char="–"/>
              <a:defRPr sz="2400">
                <a:solidFill>
                  <a:schemeClr val="tx1"/>
                </a:solidFill>
                <a:latin typeface="Comic Sans MS" panose="030F0702030302020204" pitchFamily="66" charset="0"/>
              </a:defRPr>
            </a:lvl2pPr>
            <a:lvl3pPr marL="1181100" indent="-266700">
              <a:spcBef>
                <a:spcPct val="20000"/>
              </a:spcBef>
              <a:buChar char="•"/>
              <a:defRPr sz="2000">
                <a:solidFill>
                  <a:schemeClr val="tx1"/>
                </a:solidFill>
                <a:latin typeface="Comic Sans MS" panose="030F0702030302020204" pitchFamily="66" charset="0"/>
              </a:defRPr>
            </a:lvl3pPr>
            <a:lvl4pPr marL="1600200" indent="-228600">
              <a:spcBef>
                <a:spcPct val="20000"/>
              </a:spcBef>
              <a:buChar char="–"/>
              <a:defRPr>
                <a:solidFill>
                  <a:schemeClr val="tx1"/>
                </a:solidFill>
                <a:latin typeface="Comic Sans MS" panose="030F0702030302020204" pitchFamily="66" charset="0"/>
              </a:defRPr>
            </a:lvl4pPr>
            <a:lvl5pPr marL="2057400" indent="-228600">
              <a:spcBef>
                <a:spcPct val="20000"/>
              </a:spcBef>
              <a:buChar char="»"/>
              <a:defRPr>
                <a:solidFill>
                  <a:schemeClr val="tx1"/>
                </a:solidFill>
                <a:latin typeface="Comic Sans MS" panose="030F0702030302020204" pitchFamily="66" charset="0"/>
              </a:defRPr>
            </a:lvl5pPr>
            <a:lvl6pPr marL="2514600" indent="-228600" fontAlgn="base">
              <a:spcBef>
                <a:spcPct val="20000"/>
              </a:spcBef>
              <a:spcAft>
                <a:spcPct val="0"/>
              </a:spcAft>
              <a:buChar char="»"/>
              <a:defRPr>
                <a:solidFill>
                  <a:schemeClr val="tx1"/>
                </a:solidFill>
                <a:latin typeface="Comic Sans MS" panose="030F0702030302020204" pitchFamily="66" charset="0"/>
              </a:defRPr>
            </a:lvl6pPr>
            <a:lvl7pPr marL="2971800" indent="-228600" fontAlgn="base">
              <a:spcBef>
                <a:spcPct val="20000"/>
              </a:spcBef>
              <a:spcAft>
                <a:spcPct val="0"/>
              </a:spcAft>
              <a:buChar char="»"/>
              <a:defRPr>
                <a:solidFill>
                  <a:schemeClr val="tx1"/>
                </a:solidFill>
                <a:latin typeface="Comic Sans MS" panose="030F0702030302020204" pitchFamily="66" charset="0"/>
              </a:defRPr>
            </a:lvl7pPr>
            <a:lvl8pPr marL="3429000" indent="-228600" fontAlgn="base">
              <a:spcBef>
                <a:spcPct val="20000"/>
              </a:spcBef>
              <a:spcAft>
                <a:spcPct val="0"/>
              </a:spcAft>
              <a:buChar char="»"/>
              <a:defRPr>
                <a:solidFill>
                  <a:schemeClr val="tx1"/>
                </a:solidFill>
                <a:latin typeface="Comic Sans MS" panose="030F0702030302020204" pitchFamily="66" charset="0"/>
              </a:defRPr>
            </a:lvl8pPr>
            <a:lvl9pPr marL="3886200" indent="-228600" fontAlgn="base">
              <a:spcBef>
                <a:spcPct val="20000"/>
              </a:spcBef>
              <a:spcAft>
                <a:spcPct val="0"/>
              </a:spcAft>
              <a:buChar char="»"/>
              <a:defRPr>
                <a:solidFill>
                  <a:schemeClr val="tx1"/>
                </a:solidFill>
                <a:latin typeface="Comic Sans MS" panose="030F0702030302020204" pitchFamily="66" charset="0"/>
              </a:defRPr>
            </a:lvl9pPr>
          </a:lstStyle>
          <a:p>
            <a:pPr>
              <a:spcBef>
                <a:spcPct val="80000"/>
              </a:spcBef>
              <a:buNone/>
            </a:pPr>
            <a:r>
              <a:rPr lang="en-US" altLang="en-US" sz="2400" dirty="0">
                <a:solidFill>
                  <a:srgbClr val="660066"/>
                </a:solidFill>
                <a:latin typeface="Calibri" panose="020F0502020204030204" pitchFamily="34" charset="0"/>
                <a:cs typeface="Calibri" panose="020F0502020204030204" pitchFamily="34" charset="0"/>
              </a:rPr>
              <a:t>1. Identify someone to call 911 </a:t>
            </a:r>
          </a:p>
          <a:p>
            <a:pPr eaLnBrk="1" hangingPunct="1">
              <a:spcBef>
                <a:spcPct val="80000"/>
              </a:spcBef>
              <a:buFontTx/>
              <a:buNone/>
            </a:pPr>
            <a:r>
              <a:rPr lang="en-US" altLang="en-US" sz="2400" dirty="0" smtClean="0">
                <a:solidFill>
                  <a:srgbClr val="660066"/>
                </a:solidFill>
                <a:latin typeface="Calibri" panose="020F0502020204030204" pitchFamily="34" charset="0"/>
                <a:cs typeface="Calibri" panose="020F0502020204030204" pitchFamily="34" charset="0"/>
              </a:rPr>
              <a:t>2. Remove </a:t>
            </a:r>
            <a:r>
              <a:rPr lang="en-US" altLang="en-US" sz="2400" dirty="0">
                <a:solidFill>
                  <a:srgbClr val="660066"/>
                </a:solidFill>
                <a:latin typeface="Calibri" panose="020F0502020204030204" pitchFamily="34" charset="0"/>
                <a:cs typeface="Calibri" panose="020F0502020204030204" pitchFamily="34" charset="0"/>
              </a:rPr>
              <a:t>flip top seal from vial containing dry powder</a:t>
            </a:r>
          </a:p>
          <a:p>
            <a:pPr eaLnBrk="1" hangingPunct="1">
              <a:spcBef>
                <a:spcPct val="80000"/>
              </a:spcBef>
              <a:buFontTx/>
              <a:buNone/>
            </a:pPr>
            <a:r>
              <a:rPr lang="en-US" altLang="en-US" sz="2400" dirty="0" smtClean="0">
                <a:solidFill>
                  <a:srgbClr val="660066"/>
                </a:solidFill>
                <a:latin typeface="Calibri" panose="020F0502020204030204" pitchFamily="34" charset="0"/>
                <a:cs typeface="Calibri" panose="020F0502020204030204" pitchFamily="34" charset="0"/>
              </a:rPr>
              <a:t>3. </a:t>
            </a:r>
            <a:r>
              <a:rPr lang="en-US" altLang="en-US" sz="2400" dirty="0">
                <a:solidFill>
                  <a:srgbClr val="660066"/>
                </a:solidFill>
                <a:latin typeface="Calibri" panose="020F0502020204030204" pitchFamily="34" charset="0"/>
                <a:cs typeface="Calibri" panose="020F0502020204030204" pitchFamily="34" charset="0"/>
              </a:rPr>
              <a:t>Remove needle protector from syringe</a:t>
            </a:r>
          </a:p>
          <a:p>
            <a:pPr eaLnBrk="1" hangingPunct="1">
              <a:spcBef>
                <a:spcPct val="80000"/>
              </a:spcBef>
              <a:buFont typeface="Wingdings" panose="05000000000000000000" pitchFamily="2" charset="2"/>
              <a:buChar char="n"/>
            </a:pPr>
            <a:endParaRPr lang="en-US" altLang="en-US" sz="3200" dirty="0">
              <a:solidFill>
                <a:srgbClr val="660066"/>
              </a:solidFill>
            </a:endParaRPr>
          </a:p>
        </p:txBody>
      </p:sp>
      <p:pic>
        <p:nvPicPr>
          <p:cNvPr id="4" name="Picture 5" descr="flip cap_0001"/>
          <p:cNvPicPr>
            <a:picLocks noChangeAspect="1" noChangeArrowheads="1"/>
          </p:cNvPicPr>
          <p:nvPr/>
        </p:nvPicPr>
        <p:blipFill>
          <a:blip r:embed="rId2">
            <a:extLst>
              <a:ext uri="{28A0092B-C50C-407E-A947-70E740481C1C}">
                <a14:useLocalDpi xmlns:a14="http://schemas.microsoft.com/office/drawing/2010/main" val="0"/>
              </a:ext>
            </a:extLst>
          </a:blip>
          <a:srcRect r="8040" b="6779"/>
          <a:stretch>
            <a:fillRect/>
          </a:stretch>
        </p:blipFill>
        <p:spPr bwMode="auto">
          <a:xfrm>
            <a:off x="6832418" y="2024047"/>
            <a:ext cx="1477963"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glucagonkitredop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7014204" y="309359"/>
            <a:ext cx="1551572" cy="1102060"/>
          </a:xfrm>
          <a:prstGeom prst="rect">
            <a:avLst/>
          </a:prstGeom>
          <a:noFill/>
          <a:ln>
            <a:noFill/>
          </a:ln>
          <a:extLs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 name="Picture 7" descr="GlucaGen Ki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3508" y="972859"/>
            <a:ext cx="1580696" cy="8771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93620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a:spLocks noChangeArrowheads="1"/>
          </p:cNvSpPr>
          <p:nvPr/>
        </p:nvSpPr>
        <p:spPr bwMode="auto">
          <a:xfrm>
            <a:off x="397042" y="657726"/>
            <a:ext cx="4957011"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33400" indent="-533400">
              <a:spcBef>
                <a:spcPct val="20000"/>
              </a:spcBef>
              <a:buChar char="•"/>
              <a:defRPr sz="2800">
                <a:solidFill>
                  <a:schemeClr val="tx1"/>
                </a:solidFill>
                <a:latin typeface="Comic Sans MS" panose="030F0702030302020204" pitchFamily="66" charset="0"/>
              </a:defRPr>
            </a:lvl1pPr>
            <a:lvl2pPr marL="914400" indent="-457200">
              <a:spcBef>
                <a:spcPct val="20000"/>
              </a:spcBef>
              <a:buChar char="–"/>
              <a:defRPr sz="2400">
                <a:solidFill>
                  <a:schemeClr val="tx1"/>
                </a:solidFill>
                <a:latin typeface="Comic Sans MS" panose="030F0702030302020204" pitchFamily="66" charset="0"/>
              </a:defRPr>
            </a:lvl2pPr>
            <a:lvl3pPr marL="1295400" indent="-381000">
              <a:spcBef>
                <a:spcPct val="20000"/>
              </a:spcBef>
              <a:buChar char="•"/>
              <a:defRPr sz="2000">
                <a:solidFill>
                  <a:schemeClr val="tx1"/>
                </a:solidFill>
                <a:latin typeface="Comic Sans MS" panose="030F0702030302020204" pitchFamily="66" charset="0"/>
              </a:defRPr>
            </a:lvl3pPr>
            <a:lvl4pPr marL="1714500" indent="-342900">
              <a:spcBef>
                <a:spcPct val="20000"/>
              </a:spcBef>
              <a:buChar char="–"/>
              <a:defRPr>
                <a:solidFill>
                  <a:schemeClr val="tx1"/>
                </a:solidFill>
                <a:latin typeface="Comic Sans MS" panose="030F0702030302020204" pitchFamily="66" charset="0"/>
              </a:defRPr>
            </a:lvl4pPr>
            <a:lvl5pPr marL="2171700" indent="-342900">
              <a:spcBef>
                <a:spcPct val="20000"/>
              </a:spcBef>
              <a:buChar char="»"/>
              <a:defRPr>
                <a:solidFill>
                  <a:schemeClr val="tx1"/>
                </a:solidFill>
                <a:latin typeface="Comic Sans MS" panose="030F0702030302020204" pitchFamily="66" charset="0"/>
              </a:defRPr>
            </a:lvl5pPr>
            <a:lvl6pPr marL="2628900" indent="-342900" fontAlgn="base">
              <a:spcBef>
                <a:spcPct val="20000"/>
              </a:spcBef>
              <a:spcAft>
                <a:spcPct val="0"/>
              </a:spcAft>
              <a:buChar char="»"/>
              <a:defRPr>
                <a:solidFill>
                  <a:schemeClr val="tx1"/>
                </a:solidFill>
                <a:latin typeface="Comic Sans MS" panose="030F0702030302020204" pitchFamily="66" charset="0"/>
              </a:defRPr>
            </a:lvl6pPr>
            <a:lvl7pPr marL="3086100" indent="-342900" fontAlgn="base">
              <a:spcBef>
                <a:spcPct val="20000"/>
              </a:spcBef>
              <a:spcAft>
                <a:spcPct val="0"/>
              </a:spcAft>
              <a:buChar char="»"/>
              <a:defRPr>
                <a:solidFill>
                  <a:schemeClr val="tx1"/>
                </a:solidFill>
                <a:latin typeface="Comic Sans MS" panose="030F0702030302020204" pitchFamily="66" charset="0"/>
              </a:defRPr>
            </a:lvl7pPr>
            <a:lvl8pPr marL="3543300" indent="-342900" fontAlgn="base">
              <a:spcBef>
                <a:spcPct val="20000"/>
              </a:spcBef>
              <a:spcAft>
                <a:spcPct val="0"/>
              </a:spcAft>
              <a:buChar char="»"/>
              <a:defRPr>
                <a:solidFill>
                  <a:schemeClr val="tx1"/>
                </a:solidFill>
                <a:latin typeface="Comic Sans MS" panose="030F0702030302020204" pitchFamily="66" charset="0"/>
              </a:defRPr>
            </a:lvl8pPr>
            <a:lvl9pPr marL="4000500" indent="-342900" fontAlgn="base">
              <a:spcBef>
                <a:spcPct val="20000"/>
              </a:spcBef>
              <a:spcAft>
                <a:spcPct val="0"/>
              </a:spcAft>
              <a:buChar char="»"/>
              <a:defRPr>
                <a:solidFill>
                  <a:schemeClr val="tx1"/>
                </a:solidFill>
                <a:latin typeface="Comic Sans MS" panose="030F0702030302020204" pitchFamily="66" charset="0"/>
              </a:defRPr>
            </a:lvl9pPr>
          </a:lstStyle>
          <a:p>
            <a:pPr eaLnBrk="1" hangingPunct="1">
              <a:spcBef>
                <a:spcPct val="80000"/>
              </a:spcBef>
              <a:buFontTx/>
              <a:buNone/>
            </a:pPr>
            <a:r>
              <a:rPr lang="en-US" altLang="en-US" sz="2400" dirty="0" smtClean="0">
                <a:solidFill>
                  <a:srgbClr val="660066"/>
                </a:solidFill>
                <a:latin typeface="Calibri" panose="020F0502020204030204" pitchFamily="34" charset="0"/>
                <a:cs typeface="Calibri" panose="020F0502020204030204" pitchFamily="34" charset="0"/>
              </a:rPr>
              <a:t>4. </a:t>
            </a:r>
            <a:r>
              <a:rPr lang="en-US" altLang="en-US" sz="2400" dirty="0">
                <a:solidFill>
                  <a:srgbClr val="660066"/>
                </a:solidFill>
                <a:latin typeface="Calibri" panose="020F0502020204030204" pitchFamily="34" charset="0"/>
                <a:cs typeface="Calibri" panose="020F0502020204030204" pitchFamily="34" charset="0"/>
              </a:rPr>
              <a:t>Slowly inject all sterile water in syringe into the bottle containing the powder</a:t>
            </a:r>
          </a:p>
          <a:p>
            <a:pPr eaLnBrk="1" hangingPunct="1">
              <a:spcBef>
                <a:spcPct val="75000"/>
              </a:spcBef>
              <a:buFontTx/>
              <a:buNone/>
            </a:pPr>
            <a:r>
              <a:rPr lang="en-US" altLang="en-US" sz="2400" dirty="0" smtClean="0">
                <a:solidFill>
                  <a:srgbClr val="660066"/>
                </a:solidFill>
                <a:latin typeface="Calibri" panose="020F0502020204030204" pitchFamily="34" charset="0"/>
                <a:cs typeface="Calibri" panose="020F0502020204030204" pitchFamily="34" charset="0"/>
              </a:rPr>
              <a:t>5. </a:t>
            </a:r>
            <a:r>
              <a:rPr lang="en-US" altLang="en-US" sz="2400" dirty="0">
                <a:solidFill>
                  <a:srgbClr val="660066"/>
                </a:solidFill>
                <a:latin typeface="Calibri" panose="020F0502020204030204" pitchFamily="34" charset="0"/>
                <a:cs typeface="Calibri" panose="020F0502020204030204" pitchFamily="34" charset="0"/>
              </a:rPr>
              <a:t>Gently swirl vial until all powder is dissolved and solution is clear (don’t shake vial</a:t>
            </a:r>
            <a:r>
              <a:rPr lang="en-US" altLang="en-US" sz="2400" dirty="0" smtClean="0">
                <a:solidFill>
                  <a:srgbClr val="660066"/>
                </a:solidFill>
                <a:latin typeface="Calibri" panose="020F0502020204030204" pitchFamily="34" charset="0"/>
                <a:cs typeface="Calibri" panose="020F0502020204030204" pitchFamily="34" charset="0"/>
              </a:rPr>
              <a:t>)</a:t>
            </a:r>
          </a:p>
          <a:p>
            <a:pPr>
              <a:spcBef>
                <a:spcPct val="75000"/>
              </a:spcBef>
              <a:buNone/>
            </a:pPr>
            <a:r>
              <a:rPr lang="en-US" altLang="en-US" sz="2400" dirty="0">
                <a:solidFill>
                  <a:srgbClr val="660066"/>
                </a:solidFill>
                <a:latin typeface="Calibri" panose="020F0502020204030204" pitchFamily="34" charset="0"/>
                <a:cs typeface="Calibri" panose="020F0502020204030204" pitchFamily="34" charset="0"/>
              </a:rPr>
              <a:t>6. Withdraw all glucagon solution from vial</a:t>
            </a:r>
          </a:p>
          <a:p>
            <a:pPr eaLnBrk="1" hangingPunct="1">
              <a:spcBef>
                <a:spcPct val="75000"/>
              </a:spcBef>
              <a:buFontTx/>
              <a:buNone/>
            </a:pPr>
            <a:endParaRPr lang="en-US" altLang="en-US" sz="2400" dirty="0">
              <a:solidFill>
                <a:srgbClr val="660066"/>
              </a:solidFill>
              <a:latin typeface="Calibri" panose="020F0502020204030204" pitchFamily="34" charset="0"/>
              <a:cs typeface="Calibri" panose="020F0502020204030204" pitchFamily="34" charset="0"/>
            </a:endParaRPr>
          </a:p>
          <a:p>
            <a:pPr eaLnBrk="1" hangingPunct="1">
              <a:spcBef>
                <a:spcPct val="80000"/>
              </a:spcBef>
              <a:buFont typeface="Wingdings" panose="05000000000000000000" pitchFamily="2" charset="2"/>
              <a:buChar char="n"/>
            </a:pPr>
            <a:endParaRPr lang="en-US" altLang="en-US" dirty="0">
              <a:solidFill>
                <a:srgbClr val="660066"/>
              </a:solidFill>
            </a:endParaRPr>
          </a:p>
        </p:txBody>
      </p:sp>
      <p:pic>
        <p:nvPicPr>
          <p:cNvPr id="4" name="Picture 5" descr="add water_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8009" y="277814"/>
            <a:ext cx="1513157" cy="1573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shake gently_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97016" y="1851691"/>
            <a:ext cx="1131421" cy="1343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See the source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68665" y="2905089"/>
            <a:ext cx="1951846" cy="1290737"/>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
          <p:cNvSpPr>
            <a:spLocks noGrp="1"/>
          </p:cNvSpPr>
          <p:nvPr>
            <p:ph type="body" idx="1"/>
          </p:nvPr>
        </p:nvSpPr>
        <p:spPr>
          <a:xfrm>
            <a:off x="1572600" y="4389275"/>
            <a:ext cx="5998800" cy="598800"/>
          </a:xfrm>
        </p:spPr>
        <p:txBody>
          <a:bodyPr/>
          <a:lstStyle/>
          <a:p>
            <a:r>
              <a:rPr lang="en-US" dirty="0" smtClean="0"/>
              <a:t>Syringe and vial</a:t>
            </a:r>
            <a:endParaRPr lang="en-US" dirty="0"/>
          </a:p>
        </p:txBody>
      </p:sp>
    </p:spTree>
    <p:extLst>
      <p:ext uri="{BB962C8B-B14F-4D97-AF65-F5344CB8AC3E}">
        <p14:creationId xmlns:p14="http://schemas.microsoft.com/office/powerpoint/2010/main" val="40759798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360948" y="479012"/>
            <a:ext cx="6280483" cy="3657600"/>
          </a:xfrm>
          <a:prstGeom prst="rect">
            <a:avLst/>
          </a:prstGeom>
          <a:noFill/>
          <a:ln>
            <a:noFill/>
          </a:ln>
        </p:spPr>
        <p:txBody>
          <a:bodyPr spcFirstLastPara="1" wrap="square" lIns="91425" tIns="91425" rIns="91425" bIns="91425" anchor="ctr" anchorCtr="0">
            <a:normAutofit/>
          </a:bodyPr>
          <a:lstStyle>
            <a:defPPr marR="0" lvl="0" algn="l" rtl="0">
              <a:lnSpc>
                <a:spcPct val="100000"/>
              </a:lnSpc>
              <a:spcBef>
                <a:spcPts val="0"/>
              </a:spcBef>
              <a:spcAft>
                <a:spcPts val="0"/>
              </a:spcAft>
            </a:defPPr>
            <a:lvl1pPr marL="457200" marR="0" lvl="0" indent="-228600" algn="ctr" rtl="0">
              <a:lnSpc>
                <a:spcPct val="100000"/>
              </a:lnSpc>
              <a:spcBef>
                <a:spcPts val="0"/>
              </a:spcBef>
              <a:spcAft>
                <a:spcPts val="0"/>
              </a:spcAft>
              <a:buClr>
                <a:schemeClr val="lt1"/>
              </a:buClr>
              <a:buSzPts val="1800"/>
              <a:buFont typeface="Open Sans ExtraBold"/>
              <a:buNone/>
              <a:defRPr sz="1800" b="0" i="0" u="none" strike="noStrike" cap="none">
                <a:solidFill>
                  <a:schemeClr val="lt1"/>
                </a:solidFill>
                <a:latin typeface="Open Sans ExtraBold"/>
                <a:ea typeface="Open Sans ExtraBold"/>
                <a:cs typeface="Open Sans ExtraBold"/>
                <a:sym typeface="Open Sans ExtraBold"/>
              </a:defRPr>
            </a:lvl1pPr>
            <a:lvl2pPr marL="914400" marR="0" lvl="1" indent="-330200" algn="l" rtl="0">
              <a:lnSpc>
                <a:spcPct val="115000"/>
              </a:lnSpc>
              <a:spcBef>
                <a:spcPts val="0"/>
              </a:spcBef>
              <a:spcAft>
                <a:spcPts val="0"/>
              </a:spcAft>
              <a:buClr>
                <a:srgbClr val="000000"/>
              </a:buClr>
              <a:buSzPts val="1600"/>
              <a:buFont typeface="Open Sans"/>
              <a:buChar char="○"/>
              <a:defRPr sz="1600" b="0" i="0" u="none" strike="noStrike" cap="none">
                <a:solidFill>
                  <a:srgbClr val="000000"/>
                </a:solidFill>
                <a:latin typeface="Open Sans"/>
                <a:ea typeface="Open Sans"/>
                <a:cs typeface="Open Sans"/>
                <a:sym typeface="Open Sans"/>
              </a:defRPr>
            </a:lvl2pPr>
            <a:lvl3pPr marL="1371600" marR="0" lvl="2" indent="-330200" algn="l" rtl="0">
              <a:lnSpc>
                <a:spcPct val="115000"/>
              </a:lnSpc>
              <a:spcBef>
                <a:spcPts val="0"/>
              </a:spcBef>
              <a:spcAft>
                <a:spcPts val="0"/>
              </a:spcAft>
              <a:buClr>
                <a:srgbClr val="000000"/>
              </a:buClr>
              <a:buSzPts val="1600"/>
              <a:buFont typeface="Open Sans"/>
              <a:buChar char="■"/>
              <a:defRPr sz="1600" b="0" i="0" u="none" strike="noStrike" cap="none">
                <a:solidFill>
                  <a:srgbClr val="000000"/>
                </a:solidFill>
                <a:latin typeface="Open Sans"/>
                <a:ea typeface="Open Sans"/>
                <a:cs typeface="Open Sans"/>
                <a:sym typeface="Open Sans"/>
              </a:defRPr>
            </a:lvl3pPr>
            <a:lvl4pPr marL="1828800" marR="0" lvl="3" indent="-330200" algn="l" rtl="0">
              <a:lnSpc>
                <a:spcPct val="115000"/>
              </a:lnSpc>
              <a:spcBef>
                <a:spcPts val="0"/>
              </a:spcBef>
              <a:spcAft>
                <a:spcPts val="0"/>
              </a:spcAft>
              <a:buClr>
                <a:srgbClr val="000000"/>
              </a:buClr>
              <a:buSzPts val="1600"/>
              <a:buFont typeface="Open Sans"/>
              <a:buChar char="●"/>
              <a:defRPr sz="1600" b="0" i="0" u="none" strike="noStrike" cap="none">
                <a:solidFill>
                  <a:srgbClr val="000000"/>
                </a:solidFill>
                <a:latin typeface="Open Sans"/>
                <a:ea typeface="Open Sans"/>
                <a:cs typeface="Open Sans"/>
                <a:sym typeface="Open Sans"/>
              </a:defRPr>
            </a:lvl4pPr>
            <a:lvl5pPr marL="2286000" marR="0" lvl="4" indent="-330200" algn="l" rtl="0">
              <a:lnSpc>
                <a:spcPct val="115000"/>
              </a:lnSpc>
              <a:spcBef>
                <a:spcPts val="0"/>
              </a:spcBef>
              <a:spcAft>
                <a:spcPts val="0"/>
              </a:spcAft>
              <a:buClr>
                <a:srgbClr val="000000"/>
              </a:buClr>
              <a:buSzPts val="1600"/>
              <a:buFont typeface="Open Sans"/>
              <a:buChar char="○"/>
              <a:defRPr sz="1600" b="0" i="0" u="none" strike="noStrike" cap="none">
                <a:solidFill>
                  <a:srgbClr val="000000"/>
                </a:solidFill>
                <a:latin typeface="Open Sans"/>
                <a:ea typeface="Open Sans"/>
                <a:cs typeface="Open Sans"/>
                <a:sym typeface="Open Sans"/>
              </a:defRPr>
            </a:lvl5pPr>
            <a:lvl6pPr marL="2743200" marR="0" lvl="5" indent="-330200" algn="l" rtl="0">
              <a:lnSpc>
                <a:spcPct val="115000"/>
              </a:lnSpc>
              <a:spcBef>
                <a:spcPts val="0"/>
              </a:spcBef>
              <a:spcAft>
                <a:spcPts val="0"/>
              </a:spcAft>
              <a:buClr>
                <a:srgbClr val="000000"/>
              </a:buClr>
              <a:buSzPts val="1600"/>
              <a:buFont typeface="Open Sans"/>
              <a:buChar char="■"/>
              <a:defRPr sz="1600" b="0" i="0" u="none" strike="noStrike" cap="none">
                <a:solidFill>
                  <a:srgbClr val="000000"/>
                </a:solidFill>
                <a:latin typeface="Open Sans"/>
                <a:ea typeface="Open Sans"/>
                <a:cs typeface="Open Sans"/>
                <a:sym typeface="Open Sans"/>
              </a:defRPr>
            </a:lvl6pPr>
            <a:lvl7pPr marL="3200400" marR="0" lvl="6" indent="-330200" algn="l" rtl="0">
              <a:lnSpc>
                <a:spcPct val="115000"/>
              </a:lnSpc>
              <a:spcBef>
                <a:spcPts val="0"/>
              </a:spcBef>
              <a:spcAft>
                <a:spcPts val="0"/>
              </a:spcAft>
              <a:buClr>
                <a:srgbClr val="000000"/>
              </a:buClr>
              <a:buSzPts val="1600"/>
              <a:buFont typeface="Open Sans"/>
              <a:buChar char="●"/>
              <a:defRPr sz="1600" b="0" i="0" u="none" strike="noStrike" cap="none">
                <a:solidFill>
                  <a:srgbClr val="000000"/>
                </a:solidFill>
                <a:latin typeface="Open Sans"/>
                <a:ea typeface="Open Sans"/>
                <a:cs typeface="Open Sans"/>
                <a:sym typeface="Open Sans"/>
              </a:defRPr>
            </a:lvl7pPr>
            <a:lvl8pPr marL="3657600" marR="0" lvl="7" indent="-330200" algn="l" rtl="0">
              <a:lnSpc>
                <a:spcPct val="115000"/>
              </a:lnSpc>
              <a:spcBef>
                <a:spcPts val="0"/>
              </a:spcBef>
              <a:spcAft>
                <a:spcPts val="0"/>
              </a:spcAft>
              <a:buClr>
                <a:srgbClr val="000000"/>
              </a:buClr>
              <a:buSzPts val="1600"/>
              <a:buFont typeface="Open Sans"/>
              <a:buChar char="○"/>
              <a:defRPr sz="1600" b="0" i="0" u="none" strike="noStrike" cap="none">
                <a:solidFill>
                  <a:srgbClr val="000000"/>
                </a:solidFill>
                <a:latin typeface="Open Sans"/>
                <a:ea typeface="Open Sans"/>
                <a:cs typeface="Open Sans"/>
                <a:sym typeface="Open Sans"/>
              </a:defRPr>
            </a:lvl8pPr>
            <a:lvl9pPr marL="4114800" marR="0" lvl="8" indent="-330200" algn="l" rtl="0">
              <a:lnSpc>
                <a:spcPct val="115000"/>
              </a:lnSpc>
              <a:spcBef>
                <a:spcPts val="0"/>
              </a:spcBef>
              <a:spcAft>
                <a:spcPts val="0"/>
              </a:spcAft>
              <a:buClr>
                <a:srgbClr val="000000"/>
              </a:buClr>
              <a:buSzPts val="1600"/>
              <a:buFont typeface="Open Sans"/>
              <a:buChar char="■"/>
              <a:defRPr sz="1600" b="0" i="0" u="none" strike="noStrike" cap="none">
                <a:solidFill>
                  <a:srgbClr val="000000"/>
                </a:solidFill>
                <a:latin typeface="Open Sans"/>
                <a:ea typeface="Open Sans"/>
                <a:cs typeface="Open Sans"/>
                <a:sym typeface="Open Sans"/>
              </a:defRPr>
            </a:lvl9pPr>
          </a:lstStyle>
          <a:p>
            <a:pPr marL="0" indent="0" algn="l"/>
            <a:r>
              <a:rPr lang="en-US" altLang="en-US" sz="2400" dirty="0">
                <a:solidFill>
                  <a:srgbClr val="7030A0"/>
                </a:solidFill>
                <a:latin typeface="Calibri" panose="020F0502020204030204" pitchFamily="34" charset="0"/>
                <a:cs typeface="Calibri" panose="020F0502020204030204" pitchFamily="34" charset="0"/>
              </a:rPr>
              <a:t>7. Turn student on his/her side</a:t>
            </a:r>
          </a:p>
          <a:p>
            <a:pPr marL="0" indent="0" algn="l"/>
            <a:endParaRPr lang="en-US" altLang="en-US" sz="2400" dirty="0" smtClean="0">
              <a:solidFill>
                <a:srgbClr val="7030A0"/>
              </a:solidFill>
              <a:latin typeface="Calibri" panose="020F0502020204030204" pitchFamily="34" charset="0"/>
              <a:cs typeface="Calibri" panose="020F0502020204030204" pitchFamily="34" charset="0"/>
            </a:endParaRPr>
          </a:p>
          <a:p>
            <a:pPr marL="0" indent="0" algn="l"/>
            <a:r>
              <a:rPr lang="en-US" altLang="en-US" sz="2400" dirty="0" smtClean="0">
                <a:solidFill>
                  <a:srgbClr val="7030A0"/>
                </a:solidFill>
                <a:latin typeface="Calibri" panose="020F0502020204030204" pitchFamily="34" charset="0"/>
                <a:cs typeface="Calibri" panose="020F0502020204030204" pitchFamily="34" charset="0"/>
              </a:rPr>
              <a:t>8. Insert needle straight in (90 degree angle)</a:t>
            </a:r>
          </a:p>
          <a:p>
            <a:pPr marL="342900" indent="-342900" algn="l">
              <a:buFont typeface="Arial" panose="020B0604020202020204" pitchFamily="34" charset="0"/>
              <a:buChar char="•"/>
            </a:pPr>
            <a:r>
              <a:rPr lang="en-US" altLang="en-US" sz="2400" dirty="0">
                <a:solidFill>
                  <a:srgbClr val="7030A0"/>
                </a:solidFill>
                <a:latin typeface="Calibri" panose="020F0502020204030204" pitchFamily="34" charset="0"/>
                <a:cs typeface="Calibri" panose="020F0502020204030204" pitchFamily="34" charset="0"/>
              </a:rPr>
              <a:t>	</a:t>
            </a:r>
            <a:r>
              <a:rPr lang="en-US" altLang="en-US" sz="2400" dirty="0" smtClean="0">
                <a:solidFill>
                  <a:srgbClr val="7030A0"/>
                </a:solidFill>
                <a:latin typeface="Calibri" panose="020F0502020204030204" pitchFamily="34" charset="0"/>
                <a:cs typeface="Calibri" panose="020F0502020204030204" pitchFamily="34" charset="0"/>
              </a:rPr>
              <a:t>arm (deltoid) muscle</a:t>
            </a:r>
          </a:p>
          <a:p>
            <a:pPr marL="342900" indent="-342900" algn="l">
              <a:buFont typeface="Arial" panose="020B0604020202020204" pitchFamily="34" charset="0"/>
              <a:buChar char="•"/>
            </a:pPr>
            <a:r>
              <a:rPr lang="en-US" altLang="en-US" sz="2400" dirty="0" smtClean="0">
                <a:solidFill>
                  <a:srgbClr val="7030A0"/>
                </a:solidFill>
                <a:latin typeface="Calibri" panose="020F0502020204030204" pitchFamily="34" charset="0"/>
                <a:cs typeface="Calibri" panose="020F0502020204030204" pitchFamily="34" charset="0"/>
              </a:rPr>
              <a:t>	leg (outer thigh)</a:t>
            </a:r>
          </a:p>
          <a:p>
            <a:pPr marL="0" indent="0" algn="l"/>
            <a:r>
              <a:rPr lang="en-US" altLang="en-US" sz="2400" dirty="0" smtClean="0">
                <a:solidFill>
                  <a:srgbClr val="7030A0"/>
                </a:solidFill>
                <a:latin typeface="Calibri" panose="020F0502020204030204" pitchFamily="34" charset="0"/>
                <a:cs typeface="Calibri" panose="020F0502020204030204" pitchFamily="34" charset="0"/>
              </a:rPr>
              <a:t>Note:  Inject through clothing only if necessary</a:t>
            </a:r>
          </a:p>
          <a:p>
            <a:pPr marL="609600" indent="-609600" algn="l">
              <a:buFontTx/>
              <a:buNone/>
            </a:pPr>
            <a:endParaRPr lang="en-US" altLang="en-US" sz="2400" dirty="0" smtClean="0">
              <a:solidFill>
                <a:srgbClr val="7030A0"/>
              </a:solidFill>
              <a:latin typeface="Calibri" panose="020F0502020204030204" pitchFamily="34" charset="0"/>
              <a:cs typeface="Calibri" panose="020F0502020204030204" pitchFamily="34" charset="0"/>
            </a:endParaRPr>
          </a:p>
          <a:p>
            <a:pPr marL="609600" indent="-609600" algn="l">
              <a:buFontTx/>
              <a:buNone/>
            </a:pPr>
            <a:r>
              <a:rPr lang="en-US" altLang="en-US" sz="2400" dirty="0" smtClean="0">
                <a:solidFill>
                  <a:srgbClr val="7030A0"/>
                </a:solidFill>
                <a:latin typeface="Calibri" panose="020F0502020204030204" pitchFamily="34" charset="0"/>
                <a:cs typeface="Calibri" panose="020F0502020204030204" pitchFamily="34" charset="0"/>
              </a:rPr>
              <a:t>9.  Withdraw needle, apply light pressure at injection site</a:t>
            </a:r>
            <a:endParaRPr lang="en-US" altLang="en-US" sz="2400" dirty="0">
              <a:solidFill>
                <a:srgbClr val="7030A0"/>
              </a:solidFill>
              <a:latin typeface="Calibri" panose="020F0502020204030204" pitchFamily="34" charset="0"/>
              <a:cs typeface="Calibri" panose="020F0502020204030204" pitchFamily="34" charset="0"/>
            </a:endParaRPr>
          </a:p>
        </p:txBody>
      </p:sp>
      <p:pic>
        <p:nvPicPr>
          <p:cNvPr id="19458" name="Picture 2" descr="See the source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2076" y="2483862"/>
            <a:ext cx="2499280" cy="1652750"/>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1"/>
          <p:cNvSpPr txBox="1">
            <a:spLocks/>
          </p:cNvSpPr>
          <p:nvPr/>
        </p:nvSpPr>
        <p:spPr>
          <a:xfrm>
            <a:off x="1607747" y="4430190"/>
            <a:ext cx="5998800" cy="598800"/>
          </a:xfrm>
          <a:prstGeom prst="rect">
            <a:avLst/>
          </a:prstGeom>
          <a:noFill/>
          <a:ln>
            <a:noFill/>
          </a:ln>
        </p:spPr>
        <p:txBody>
          <a:bodyPr spcFirstLastPara="1" wrap="square" lIns="91425" tIns="91425" rIns="91425" bIns="91425" anchor="ctr" anchorCtr="0">
            <a:normAutofit/>
          </a:bodyPr>
          <a:lstStyle>
            <a:defPPr marR="0" lvl="0" algn="l" rtl="0">
              <a:lnSpc>
                <a:spcPct val="100000"/>
              </a:lnSpc>
              <a:spcBef>
                <a:spcPts val="0"/>
              </a:spcBef>
              <a:spcAft>
                <a:spcPts val="0"/>
              </a:spcAft>
            </a:defPPr>
            <a:lvl1pPr marL="457200" marR="0" lvl="0" indent="-228600" algn="ctr" rtl="0">
              <a:lnSpc>
                <a:spcPct val="100000"/>
              </a:lnSpc>
              <a:spcBef>
                <a:spcPts val="0"/>
              </a:spcBef>
              <a:spcAft>
                <a:spcPts val="0"/>
              </a:spcAft>
              <a:buClr>
                <a:schemeClr val="lt1"/>
              </a:buClr>
              <a:buSzPts val="1800"/>
              <a:buFont typeface="Open Sans ExtraBold"/>
              <a:buNone/>
              <a:defRPr sz="1800" b="0" i="0" u="none" strike="noStrike" cap="none">
                <a:solidFill>
                  <a:schemeClr val="lt1"/>
                </a:solidFill>
                <a:latin typeface="Open Sans ExtraBold"/>
                <a:ea typeface="Open Sans ExtraBold"/>
                <a:cs typeface="Open Sans ExtraBold"/>
                <a:sym typeface="Open Sans ExtraBold"/>
              </a:defRPr>
            </a:lvl1pPr>
            <a:lvl2pPr marL="914400" marR="0" lvl="1" indent="-330200" algn="l" rtl="0">
              <a:lnSpc>
                <a:spcPct val="115000"/>
              </a:lnSpc>
              <a:spcBef>
                <a:spcPts val="0"/>
              </a:spcBef>
              <a:spcAft>
                <a:spcPts val="0"/>
              </a:spcAft>
              <a:buClr>
                <a:srgbClr val="000000"/>
              </a:buClr>
              <a:buSzPts val="1600"/>
              <a:buFont typeface="Open Sans"/>
              <a:buChar char="○"/>
              <a:defRPr sz="1600" b="0" i="0" u="none" strike="noStrike" cap="none">
                <a:solidFill>
                  <a:srgbClr val="000000"/>
                </a:solidFill>
                <a:latin typeface="Open Sans"/>
                <a:ea typeface="Open Sans"/>
                <a:cs typeface="Open Sans"/>
                <a:sym typeface="Open Sans"/>
              </a:defRPr>
            </a:lvl2pPr>
            <a:lvl3pPr marL="1371600" marR="0" lvl="2" indent="-330200" algn="l" rtl="0">
              <a:lnSpc>
                <a:spcPct val="115000"/>
              </a:lnSpc>
              <a:spcBef>
                <a:spcPts val="0"/>
              </a:spcBef>
              <a:spcAft>
                <a:spcPts val="0"/>
              </a:spcAft>
              <a:buClr>
                <a:srgbClr val="000000"/>
              </a:buClr>
              <a:buSzPts val="1600"/>
              <a:buFont typeface="Open Sans"/>
              <a:buChar char="■"/>
              <a:defRPr sz="1600" b="0" i="0" u="none" strike="noStrike" cap="none">
                <a:solidFill>
                  <a:srgbClr val="000000"/>
                </a:solidFill>
                <a:latin typeface="Open Sans"/>
                <a:ea typeface="Open Sans"/>
                <a:cs typeface="Open Sans"/>
                <a:sym typeface="Open Sans"/>
              </a:defRPr>
            </a:lvl3pPr>
            <a:lvl4pPr marL="1828800" marR="0" lvl="3" indent="-330200" algn="l" rtl="0">
              <a:lnSpc>
                <a:spcPct val="115000"/>
              </a:lnSpc>
              <a:spcBef>
                <a:spcPts val="0"/>
              </a:spcBef>
              <a:spcAft>
                <a:spcPts val="0"/>
              </a:spcAft>
              <a:buClr>
                <a:srgbClr val="000000"/>
              </a:buClr>
              <a:buSzPts val="1600"/>
              <a:buFont typeface="Open Sans"/>
              <a:buChar char="●"/>
              <a:defRPr sz="1600" b="0" i="0" u="none" strike="noStrike" cap="none">
                <a:solidFill>
                  <a:srgbClr val="000000"/>
                </a:solidFill>
                <a:latin typeface="Open Sans"/>
                <a:ea typeface="Open Sans"/>
                <a:cs typeface="Open Sans"/>
                <a:sym typeface="Open Sans"/>
              </a:defRPr>
            </a:lvl4pPr>
            <a:lvl5pPr marL="2286000" marR="0" lvl="4" indent="-330200" algn="l" rtl="0">
              <a:lnSpc>
                <a:spcPct val="115000"/>
              </a:lnSpc>
              <a:spcBef>
                <a:spcPts val="0"/>
              </a:spcBef>
              <a:spcAft>
                <a:spcPts val="0"/>
              </a:spcAft>
              <a:buClr>
                <a:srgbClr val="000000"/>
              </a:buClr>
              <a:buSzPts val="1600"/>
              <a:buFont typeface="Open Sans"/>
              <a:buChar char="○"/>
              <a:defRPr sz="1600" b="0" i="0" u="none" strike="noStrike" cap="none">
                <a:solidFill>
                  <a:srgbClr val="000000"/>
                </a:solidFill>
                <a:latin typeface="Open Sans"/>
                <a:ea typeface="Open Sans"/>
                <a:cs typeface="Open Sans"/>
                <a:sym typeface="Open Sans"/>
              </a:defRPr>
            </a:lvl5pPr>
            <a:lvl6pPr marL="2743200" marR="0" lvl="5" indent="-330200" algn="l" rtl="0">
              <a:lnSpc>
                <a:spcPct val="115000"/>
              </a:lnSpc>
              <a:spcBef>
                <a:spcPts val="0"/>
              </a:spcBef>
              <a:spcAft>
                <a:spcPts val="0"/>
              </a:spcAft>
              <a:buClr>
                <a:srgbClr val="000000"/>
              </a:buClr>
              <a:buSzPts val="1600"/>
              <a:buFont typeface="Open Sans"/>
              <a:buChar char="■"/>
              <a:defRPr sz="1600" b="0" i="0" u="none" strike="noStrike" cap="none">
                <a:solidFill>
                  <a:srgbClr val="000000"/>
                </a:solidFill>
                <a:latin typeface="Open Sans"/>
                <a:ea typeface="Open Sans"/>
                <a:cs typeface="Open Sans"/>
                <a:sym typeface="Open Sans"/>
              </a:defRPr>
            </a:lvl6pPr>
            <a:lvl7pPr marL="3200400" marR="0" lvl="6" indent="-330200" algn="l" rtl="0">
              <a:lnSpc>
                <a:spcPct val="115000"/>
              </a:lnSpc>
              <a:spcBef>
                <a:spcPts val="0"/>
              </a:spcBef>
              <a:spcAft>
                <a:spcPts val="0"/>
              </a:spcAft>
              <a:buClr>
                <a:srgbClr val="000000"/>
              </a:buClr>
              <a:buSzPts val="1600"/>
              <a:buFont typeface="Open Sans"/>
              <a:buChar char="●"/>
              <a:defRPr sz="1600" b="0" i="0" u="none" strike="noStrike" cap="none">
                <a:solidFill>
                  <a:srgbClr val="000000"/>
                </a:solidFill>
                <a:latin typeface="Open Sans"/>
                <a:ea typeface="Open Sans"/>
                <a:cs typeface="Open Sans"/>
                <a:sym typeface="Open Sans"/>
              </a:defRPr>
            </a:lvl7pPr>
            <a:lvl8pPr marL="3657600" marR="0" lvl="7" indent="-330200" algn="l" rtl="0">
              <a:lnSpc>
                <a:spcPct val="115000"/>
              </a:lnSpc>
              <a:spcBef>
                <a:spcPts val="0"/>
              </a:spcBef>
              <a:spcAft>
                <a:spcPts val="0"/>
              </a:spcAft>
              <a:buClr>
                <a:srgbClr val="000000"/>
              </a:buClr>
              <a:buSzPts val="1600"/>
              <a:buFont typeface="Open Sans"/>
              <a:buChar char="○"/>
              <a:defRPr sz="1600" b="0" i="0" u="none" strike="noStrike" cap="none">
                <a:solidFill>
                  <a:srgbClr val="000000"/>
                </a:solidFill>
                <a:latin typeface="Open Sans"/>
                <a:ea typeface="Open Sans"/>
                <a:cs typeface="Open Sans"/>
                <a:sym typeface="Open Sans"/>
              </a:defRPr>
            </a:lvl8pPr>
            <a:lvl9pPr marL="4114800" marR="0" lvl="8" indent="-330200" algn="l" rtl="0">
              <a:lnSpc>
                <a:spcPct val="115000"/>
              </a:lnSpc>
              <a:spcBef>
                <a:spcPts val="0"/>
              </a:spcBef>
              <a:spcAft>
                <a:spcPts val="0"/>
              </a:spcAft>
              <a:buClr>
                <a:srgbClr val="000000"/>
              </a:buClr>
              <a:buSzPts val="1600"/>
              <a:buFont typeface="Open Sans"/>
              <a:buChar char="■"/>
              <a:defRPr sz="1600" b="0" i="0" u="none" strike="noStrike" cap="none">
                <a:solidFill>
                  <a:srgbClr val="000000"/>
                </a:solidFill>
                <a:latin typeface="Open Sans"/>
                <a:ea typeface="Open Sans"/>
                <a:cs typeface="Open Sans"/>
                <a:sym typeface="Open Sans"/>
              </a:defRPr>
            </a:lvl9pPr>
          </a:lstStyle>
          <a:p>
            <a:r>
              <a:rPr lang="en-US" smtClean="0"/>
              <a:t>Syringe and vial</a:t>
            </a:r>
            <a:endParaRPr lang="en-US" dirty="0"/>
          </a:p>
        </p:txBody>
      </p:sp>
      <p:pic>
        <p:nvPicPr>
          <p:cNvPr id="2" name="Picture 1"/>
          <p:cNvPicPr>
            <a:picLocks noChangeAspect="1"/>
          </p:cNvPicPr>
          <p:nvPr/>
        </p:nvPicPr>
        <p:blipFill>
          <a:blip r:embed="rId4"/>
          <a:stretch>
            <a:fillRect/>
          </a:stretch>
        </p:blipFill>
        <p:spPr>
          <a:xfrm>
            <a:off x="6519583" y="479012"/>
            <a:ext cx="2344266" cy="1605467"/>
          </a:xfrm>
          <a:prstGeom prst="rect">
            <a:avLst/>
          </a:prstGeom>
        </p:spPr>
      </p:pic>
    </p:spTree>
    <p:extLst>
      <p:ext uri="{BB962C8B-B14F-4D97-AF65-F5344CB8AC3E}">
        <p14:creationId xmlns:p14="http://schemas.microsoft.com/office/powerpoint/2010/main" val="7635077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30"/>
          <p:cNvSpPr txBox="1">
            <a:spLocks noGrp="1"/>
          </p:cNvSpPr>
          <p:nvPr>
            <p:ph type="body" idx="1"/>
          </p:nvPr>
        </p:nvSpPr>
        <p:spPr>
          <a:xfrm>
            <a:off x="1572600" y="4389275"/>
            <a:ext cx="5998800" cy="598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US" dirty="0" smtClean="0"/>
              <a:t>What is diabetes?</a:t>
            </a:r>
            <a:endParaRPr dirty="0"/>
          </a:p>
        </p:txBody>
      </p:sp>
      <p:sp>
        <p:nvSpPr>
          <p:cNvPr id="2" name="TextBox 1"/>
          <p:cNvSpPr txBox="1"/>
          <p:nvPr/>
        </p:nvSpPr>
        <p:spPr>
          <a:xfrm>
            <a:off x="534745" y="687383"/>
            <a:ext cx="3824313" cy="3046988"/>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solidFill>
                  <a:schemeClr val="tx1"/>
                </a:solidFill>
                <a:latin typeface="Calibri" panose="020F0502020204030204" pitchFamily="34" charset="0"/>
                <a:cs typeface="Calibri" panose="020F0502020204030204" pitchFamily="34" charset="0"/>
              </a:rPr>
              <a:t>Diabetes is a condition in which the body cannot use, or does not produce enough insulin.</a:t>
            </a:r>
          </a:p>
          <a:p>
            <a:pPr marL="285750" indent="-285750">
              <a:buFont typeface="Arial" panose="020B0604020202020204" pitchFamily="34" charset="0"/>
              <a:buChar char="•"/>
            </a:pPr>
            <a:r>
              <a:rPr lang="en-US" sz="2400" dirty="0" smtClean="0">
                <a:solidFill>
                  <a:schemeClr val="tx1"/>
                </a:solidFill>
                <a:latin typeface="Calibri" panose="020F0502020204030204" pitchFamily="34" charset="0"/>
                <a:cs typeface="Calibri" panose="020F0502020204030204" pitchFamily="34" charset="0"/>
              </a:rPr>
              <a:t>Without insulin, the body cannot get the blood glucose into the cells for energy.</a:t>
            </a:r>
            <a:endParaRPr lang="en-US" sz="2400" dirty="0">
              <a:solidFill>
                <a:schemeClr val="tx1"/>
              </a:solidFill>
              <a:latin typeface="Calibri" panose="020F0502020204030204" pitchFamily="34" charset="0"/>
              <a:cs typeface="Calibri" panose="020F0502020204030204" pitchFamily="34" charset="0"/>
            </a:endParaRPr>
          </a:p>
        </p:txBody>
      </p:sp>
      <p:pic>
        <p:nvPicPr>
          <p:cNvPr id="29698" name="Picture 2" descr="See the source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899313"/>
            <a:ext cx="4250462" cy="283505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501317" y="623086"/>
            <a:ext cx="6464968" cy="3505200"/>
          </a:xfrm>
          <a:prstGeom prst="rect">
            <a:avLst/>
          </a:prstGeom>
          <a:noFill/>
          <a:ln>
            <a:noFill/>
          </a:ln>
        </p:spPr>
        <p:txBody>
          <a:bodyPr spcFirstLastPara="1" wrap="square" lIns="91425" tIns="91425" rIns="91425" bIns="91425" anchor="ctr" anchorCtr="0">
            <a:normAutofit/>
          </a:bodyPr>
          <a:lstStyle>
            <a:defPPr marR="0" lvl="0" algn="l" rtl="0">
              <a:lnSpc>
                <a:spcPct val="100000"/>
              </a:lnSpc>
              <a:spcBef>
                <a:spcPts val="0"/>
              </a:spcBef>
              <a:spcAft>
                <a:spcPts val="0"/>
              </a:spcAft>
            </a:defPPr>
            <a:lvl1pPr marL="457200" marR="0" lvl="0" indent="-228600" algn="ctr" rtl="0">
              <a:lnSpc>
                <a:spcPct val="100000"/>
              </a:lnSpc>
              <a:spcBef>
                <a:spcPts val="0"/>
              </a:spcBef>
              <a:spcAft>
                <a:spcPts val="0"/>
              </a:spcAft>
              <a:buClr>
                <a:schemeClr val="lt1"/>
              </a:buClr>
              <a:buSzPts val="1800"/>
              <a:buFont typeface="Open Sans ExtraBold"/>
              <a:buNone/>
              <a:defRPr sz="1800" b="0" i="0" u="none" strike="noStrike" cap="none">
                <a:solidFill>
                  <a:schemeClr val="lt1"/>
                </a:solidFill>
                <a:latin typeface="Open Sans ExtraBold"/>
                <a:ea typeface="Open Sans ExtraBold"/>
                <a:cs typeface="Open Sans ExtraBold"/>
                <a:sym typeface="Open Sans ExtraBold"/>
              </a:defRPr>
            </a:lvl1pPr>
            <a:lvl2pPr marL="914400" marR="0" lvl="1" indent="-330200" algn="l" rtl="0">
              <a:lnSpc>
                <a:spcPct val="115000"/>
              </a:lnSpc>
              <a:spcBef>
                <a:spcPts val="0"/>
              </a:spcBef>
              <a:spcAft>
                <a:spcPts val="0"/>
              </a:spcAft>
              <a:buClr>
                <a:srgbClr val="000000"/>
              </a:buClr>
              <a:buSzPts val="1600"/>
              <a:buFont typeface="Open Sans"/>
              <a:buChar char="○"/>
              <a:defRPr sz="1600" b="0" i="0" u="none" strike="noStrike" cap="none">
                <a:solidFill>
                  <a:srgbClr val="000000"/>
                </a:solidFill>
                <a:latin typeface="Open Sans"/>
                <a:ea typeface="Open Sans"/>
                <a:cs typeface="Open Sans"/>
                <a:sym typeface="Open Sans"/>
              </a:defRPr>
            </a:lvl2pPr>
            <a:lvl3pPr marL="1371600" marR="0" lvl="2" indent="-330200" algn="l" rtl="0">
              <a:lnSpc>
                <a:spcPct val="115000"/>
              </a:lnSpc>
              <a:spcBef>
                <a:spcPts val="0"/>
              </a:spcBef>
              <a:spcAft>
                <a:spcPts val="0"/>
              </a:spcAft>
              <a:buClr>
                <a:srgbClr val="000000"/>
              </a:buClr>
              <a:buSzPts val="1600"/>
              <a:buFont typeface="Open Sans"/>
              <a:buChar char="■"/>
              <a:defRPr sz="1600" b="0" i="0" u="none" strike="noStrike" cap="none">
                <a:solidFill>
                  <a:srgbClr val="000000"/>
                </a:solidFill>
                <a:latin typeface="Open Sans"/>
                <a:ea typeface="Open Sans"/>
                <a:cs typeface="Open Sans"/>
                <a:sym typeface="Open Sans"/>
              </a:defRPr>
            </a:lvl3pPr>
            <a:lvl4pPr marL="1828800" marR="0" lvl="3" indent="-330200" algn="l" rtl="0">
              <a:lnSpc>
                <a:spcPct val="115000"/>
              </a:lnSpc>
              <a:spcBef>
                <a:spcPts val="0"/>
              </a:spcBef>
              <a:spcAft>
                <a:spcPts val="0"/>
              </a:spcAft>
              <a:buClr>
                <a:srgbClr val="000000"/>
              </a:buClr>
              <a:buSzPts val="1600"/>
              <a:buFont typeface="Open Sans"/>
              <a:buChar char="●"/>
              <a:defRPr sz="1600" b="0" i="0" u="none" strike="noStrike" cap="none">
                <a:solidFill>
                  <a:srgbClr val="000000"/>
                </a:solidFill>
                <a:latin typeface="Open Sans"/>
                <a:ea typeface="Open Sans"/>
                <a:cs typeface="Open Sans"/>
                <a:sym typeface="Open Sans"/>
              </a:defRPr>
            </a:lvl4pPr>
            <a:lvl5pPr marL="2286000" marR="0" lvl="4" indent="-330200" algn="l" rtl="0">
              <a:lnSpc>
                <a:spcPct val="115000"/>
              </a:lnSpc>
              <a:spcBef>
                <a:spcPts val="0"/>
              </a:spcBef>
              <a:spcAft>
                <a:spcPts val="0"/>
              </a:spcAft>
              <a:buClr>
                <a:srgbClr val="000000"/>
              </a:buClr>
              <a:buSzPts val="1600"/>
              <a:buFont typeface="Open Sans"/>
              <a:buChar char="○"/>
              <a:defRPr sz="1600" b="0" i="0" u="none" strike="noStrike" cap="none">
                <a:solidFill>
                  <a:srgbClr val="000000"/>
                </a:solidFill>
                <a:latin typeface="Open Sans"/>
                <a:ea typeface="Open Sans"/>
                <a:cs typeface="Open Sans"/>
                <a:sym typeface="Open Sans"/>
              </a:defRPr>
            </a:lvl5pPr>
            <a:lvl6pPr marL="2743200" marR="0" lvl="5" indent="-330200" algn="l" rtl="0">
              <a:lnSpc>
                <a:spcPct val="115000"/>
              </a:lnSpc>
              <a:spcBef>
                <a:spcPts val="0"/>
              </a:spcBef>
              <a:spcAft>
                <a:spcPts val="0"/>
              </a:spcAft>
              <a:buClr>
                <a:srgbClr val="000000"/>
              </a:buClr>
              <a:buSzPts val="1600"/>
              <a:buFont typeface="Open Sans"/>
              <a:buChar char="■"/>
              <a:defRPr sz="1600" b="0" i="0" u="none" strike="noStrike" cap="none">
                <a:solidFill>
                  <a:srgbClr val="000000"/>
                </a:solidFill>
                <a:latin typeface="Open Sans"/>
                <a:ea typeface="Open Sans"/>
                <a:cs typeface="Open Sans"/>
                <a:sym typeface="Open Sans"/>
              </a:defRPr>
            </a:lvl6pPr>
            <a:lvl7pPr marL="3200400" marR="0" lvl="6" indent="-330200" algn="l" rtl="0">
              <a:lnSpc>
                <a:spcPct val="115000"/>
              </a:lnSpc>
              <a:spcBef>
                <a:spcPts val="0"/>
              </a:spcBef>
              <a:spcAft>
                <a:spcPts val="0"/>
              </a:spcAft>
              <a:buClr>
                <a:srgbClr val="000000"/>
              </a:buClr>
              <a:buSzPts val="1600"/>
              <a:buFont typeface="Open Sans"/>
              <a:buChar char="●"/>
              <a:defRPr sz="1600" b="0" i="0" u="none" strike="noStrike" cap="none">
                <a:solidFill>
                  <a:srgbClr val="000000"/>
                </a:solidFill>
                <a:latin typeface="Open Sans"/>
                <a:ea typeface="Open Sans"/>
                <a:cs typeface="Open Sans"/>
                <a:sym typeface="Open Sans"/>
              </a:defRPr>
            </a:lvl7pPr>
            <a:lvl8pPr marL="3657600" marR="0" lvl="7" indent="-330200" algn="l" rtl="0">
              <a:lnSpc>
                <a:spcPct val="115000"/>
              </a:lnSpc>
              <a:spcBef>
                <a:spcPts val="0"/>
              </a:spcBef>
              <a:spcAft>
                <a:spcPts val="0"/>
              </a:spcAft>
              <a:buClr>
                <a:srgbClr val="000000"/>
              </a:buClr>
              <a:buSzPts val="1600"/>
              <a:buFont typeface="Open Sans"/>
              <a:buChar char="○"/>
              <a:defRPr sz="1600" b="0" i="0" u="none" strike="noStrike" cap="none">
                <a:solidFill>
                  <a:srgbClr val="000000"/>
                </a:solidFill>
                <a:latin typeface="Open Sans"/>
                <a:ea typeface="Open Sans"/>
                <a:cs typeface="Open Sans"/>
                <a:sym typeface="Open Sans"/>
              </a:defRPr>
            </a:lvl8pPr>
            <a:lvl9pPr marL="4114800" marR="0" lvl="8" indent="-330200" algn="l" rtl="0">
              <a:lnSpc>
                <a:spcPct val="115000"/>
              </a:lnSpc>
              <a:spcBef>
                <a:spcPts val="0"/>
              </a:spcBef>
              <a:spcAft>
                <a:spcPts val="0"/>
              </a:spcAft>
              <a:buClr>
                <a:srgbClr val="000000"/>
              </a:buClr>
              <a:buSzPts val="1600"/>
              <a:buFont typeface="Open Sans"/>
              <a:buChar char="■"/>
              <a:defRPr sz="1600" b="0" i="0" u="none" strike="noStrike" cap="none">
                <a:solidFill>
                  <a:srgbClr val="000000"/>
                </a:solidFill>
                <a:latin typeface="Open Sans"/>
                <a:ea typeface="Open Sans"/>
                <a:cs typeface="Open Sans"/>
                <a:sym typeface="Open Sans"/>
              </a:defRPr>
            </a:lvl9pPr>
          </a:lstStyle>
          <a:p>
            <a:pPr marL="0" indent="0" algn="l"/>
            <a:r>
              <a:rPr lang="en-US" altLang="en-US" sz="2400" dirty="0" smtClean="0">
                <a:solidFill>
                  <a:srgbClr val="660066"/>
                </a:solidFill>
                <a:latin typeface="Calibri" panose="020F0502020204030204" pitchFamily="34" charset="0"/>
                <a:cs typeface="Calibri" panose="020F0502020204030204" pitchFamily="34" charset="0"/>
              </a:rPr>
              <a:t>10. Place used needle back in kit and close the lid (do not recap)</a:t>
            </a:r>
          </a:p>
          <a:p>
            <a:pPr marL="609600" indent="-609600" algn="l">
              <a:buFontTx/>
              <a:buNone/>
            </a:pPr>
            <a:endParaRPr lang="en-US" altLang="en-US" sz="2400" dirty="0" smtClean="0">
              <a:solidFill>
                <a:srgbClr val="660066"/>
              </a:solidFill>
              <a:latin typeface="Calibri" panose="020F0502020204030204" pitchFamily="34" charset="0"/>
              <a:cs typeface="Calibri" panose="020F0502020204030204" pitchFamily="34" charset="0"/>
            </a:endParaRPr>
          </a:p>
          <a:p>
            <a:pPr marL="0" indent="0" algn="l"/>
            <a:r>
              <a:rPr lang="en-US" altLang="en-US" sz="2400" dirty="0" smtClean="0">
                <a:solidFill>
                  <a:srgbClr val="660066"/>
                </a:solidFill>
                <a:latin typeface="Calibri" panose="020F0502020204030204" pitchFamily="34" charset="0"/>
                <a:cs typeface="Calibri" panose="020F0502020204030204" pitchFamily="34" charset="0"/>
              </a:rPr>
              <a:t>11. Turn person on their side.</a:t>
            </a:r>
          </a:p>
          <a:p>
            <a:pPr marL="0" indent="0" algn="l"/>
            <a:endParaRPr lang="en-US" altLang="en-US" sz="2400" dirty="0">
              <a:solidFill>
                <a:srgbClr val="660066"/>
              </a:solidFill>
              <a:latin typeface="Calibri" panose="020F0502020204030204" pitchFamily="34" charset="0"/>
              <a:cs typeface="Calibri" panose="020F0502020204030204" pitchFamily="34" charset="0"/>
            </a:endParaRPr>
          </a:p>
          <a:p>
            <a:pPr marL="0" indent="0" algn="l"/>
            <a:r>
              <a:rPr lang="en-US" altLang="en-US" sz="2400" dirty="0" smtClean="0">
                <a:solidFill>
                  <a:srgbClr val="660066"/>
                </a:solidFill>
                <a:latin typeface="Calibri" panose="020F0502020204030204" pitchFamily="34" charset="0"/>
                <a:cs typeface="Calibri" panose="020F0502020204030204" pitchFamily="34" charset="0"/>
              </a:rPr>
              <a:t>12. Give used kit to EMS personnel</a:t>
            </a:r>
          </a:p>
          <a:p>
            <a:pPr marL="0" indent="0" algn="l"/>
            <a:endParaRPr lang="en-US" altLang="en-US" sz="2400" dirty="0">
              <a:solidFill>
                <a:srgbClr val="660066"/>
              </a:solidFill>
              <a:latin typeface="Calibri" panose="020F0502020204030204" pitchFamily="34" charset="0"/>
              <a:cs typeface="Calibri" panose="020F0502020204030204" pitchFamily="34" charset="0"/>
            </a:endParaRPr>
          </a:p>
          <a:p>
            <a:pPr marL="0" indent="0" algn="l"/>
            <a:r>
              <a:rPr lang="en-US" altLang="en-US" sz="2400" dirty="0" smtClean="0">
                <a:solidFill>
                  <a:srgbClr val="660066"/>
                </a:solidFill>
                <a:latin typeface="Calibri" panose="020F0502020204030204" pitchFamily="34" charset="0"/>
                <a:cs typeface="Calibri" panose="020F0502020204030204" pitchFamily="34" charset="0"/>
              </a:rPr>
              <a:t>13. </a:t>
            </a:r>
            <a:r>
              <a:rPr lang="en-US" sz="2400" dirty="0" smtClean="0">
                <a:solidFill>
                  <a:schemeClr val="tx1"/>
                </a:solidFill>
                <a:latin typeface="Calibri" panose="020F0502020204030204" pitchFamily="34" charset="0"/>
                <a:cs typeface="Calibri" panose="020F0502020204030204" pitchFamily="34" charset="0"/>
              </a:rPr>
              <a:t>Document </a:t>
            </a:r>
            <a:r>
              <a:rPr lang="en-US" sz="2400" dirty="0">
                <a:solidFill>
                  <a:schemeClr val="tx1"/>
                </a:solidFill>
                <a:latin typeface="Calibri" panose="020F0502020204030204" pitchFamily="34" charset="0"/>
                <a:cs typeface="Calibri" panose="020F0502020204030204" pitchFamily="34" charset="0"/>
              </a:rPr>
              <a:t>the date, time, dose on the medication administration form.</a:t>
            </a:r>
          </a:p>
          <a:p>
            <a:pPr marL="0" indent="0" algn="l"/>
            <a:endParaRPr lang="en-US" altLang="en-US" sz="2400" dirty="0">
              <a:solidFill>
                <a:srgbClr val="660066"/>
              </a:solidFill>
              <a:latin typeface="Calibri" panose="020F0502020204030204" pitchFamily="34" charset="0"/>
              <a:cs typeface="Calibri" panose="020F0502020204030204" pitchFamily="34" charset="0"/>
            </a:endParaRPr>
          </a:p>
        </p:txBody>
      </p:sp>
      <p:pic>
        <p:nvPicPr>
          <p:cNvPr id="6" name="Picture 2" descr="Image result for Lateral Recovery Posi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1279" y="1448064"/>
            <a:ext cx="2375861" cy="1076195"/>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1"/>
          <p:cNvSpPr>
            <a:spLocks noGrp="1"/>
          </p:cNvSpPr>
          <p:nvPr>
            <p:ph type="body" idx="1"/>
          </p:nvPr>
        </p:nvSpPr>
        <p:spPr>
          <a:xfrm>
            <a:off x="1572600" y="4389275"/>
            <a:ext cx="5998800" cy="598800"/>
          </a:xfrm>
        </p:spPr>
        <p:txBody>
          <a:bodyPr/>
          <a:lstStyle/>
          <a:p>
            <a:r>
              <a:rPr lang="en-US" dirty="0" smtClean="0"/>
              <a:t>Syringe and vial</a:t>
            </a:r>
            <a:endParaRPr lang="en-US" dirty="0"/>
          </a:p>
        </p:txBody>
      </p:sp>
    </p:spTree>
    <p:extLst>
      <p:ext uri="{BB962C8B-B14F-4D97-AF65-F5344CB8AC3E}">
        <p14:creationId xmlns:p14="http://schemas.microsoft.com/office/powerpoint/2010/main" val="42061079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8705" y="476029"/>
            <a:ext cx="8114400" cy="3877954"/>
          </a:xfrm>
        </p:spPr>
        <p:txBody>
          <a:bodyPr/>
          <a:lstStyle/>
          <a:p>
            <a:r>
              <a:rPr lang="en-US" dirty="0" smtClean="0"/>
              <a:t>Steps for glucagon administration: </a:t>
            </a:r>
            <a:r>
              <a:rPr lang="en-US" dirty="0" err="1"/>
              <a:t>Baqsimi</a:t>
            </a:r>
            <a:r>
              <a:rPr lang="en-US" dirty="0"/>
              <a:t> nasal </a:t>
            </a:r>
            <a:r>
              <a:rPr lang="en-US" dirty="0" smtClean="0"/>
              <a:t>powder </a:t>
            </a:r>
            <a:r>
              <a:rPr lang="en-US" dirty="0"/>
              <a:t/>
            </a:r>
            <a:br>
              <a:rPr lang="en-US" dirty="0"/>
            </a:br>
            <a:r>
              <a:rPr lang="en-US" dirty="0" smtClean="0"/>
              <a:t/>
            </a:r>
            <a:br>
              <a:rPr lang="en-US" dirty="0" smtClean="0"/>
            </a:br>
            <a:r>
              <a:rPr lang="en-US" sz="2000" dirty="0" smtClean="0">
                <a:hlinkClick r:id="rId3"/>
              </a:rPr>
              <a:t>https</a:t>
            </a:r>
            <a:r>
              <a:rPr lang="en-US" sz="2000" dirty="0">
                <a:hlinkClick r:id="rId3"/>
              </a:rPr>
              <a:t>://www.baqsimi.com/how-to-use-baqsimi</a:t>
            </a:r>
            <a:endParaRPr lang="en-US" sz="2000" dirty="0"/>
          </a:p>
        </p:txBody>
      </p:sp>
    </p:spTree>
    <p:extLst>
      <p:ext uri="{BB962C8B-B14F-4D97-AF65-F5344CB8AC3E}">
        <p14:creationId xmlns:p14="http://schemas.microsoft.com/office/powerpoint/2010/main" val="2544302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err="1" smtClean="0"/>
              <a:t>Baqsimi</a:t>
            </a:r>
            <a:endParaRPr lang="en-US" dirty="0"/>
          </a:p>
        </p:txBody>
      </p:sp>
      <p:sp>
        <p:nvSpPr>
          <p:cNvPr id="3" name="Rectangle 4"/>
          <p:cNvSpPr>
            <a:spLocks noChangeArrowheads="1"/>
          </p:cNvSpPr>
          <p:nvPr/>
        </p:nvSpPr>
        <p:spPr bwMode="auto">
          <a:xfrm>
            <a:off x="368969" y="836369"/>
            <a:ext cx="5537697" cy="1776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2800">
                <a:solidFill>
                  <a:schemeClr val="tx1"/>
                </a:solidFill>
                <a:latin typeface="Comic Sans MS" panose="030F0702030302020204" pitchFamily="66" charset="0"/>
              </a:defRPr>
            </a:lvl1pPr>
            <a:lvl2pPr marL="762000" indent="-304800">
              <a:spcBef>
                <a:spcPct val="20000"/>
              </a:spcBef>
              <a:buChar char="–"/>
              <a:defRPr sz="2400">
                <a:solidFill>
                  <a:schemeClr val="tx1"/>
                </a:solidFill>
                <a:latin typeface="Comic Sans MS" panose="030F0702030302020204" pitchFamily="66" charset="0"/>
              </a:defRPr>
            </a:lvl2pPr>
            <a:lvl3pPr marL="1181100" indent="-266700">
              <a:spcBef>
                <a:spcPct val="20000"/>
              </a:spcBef>
              <a:buChar char="•"/>
              <a:defRPr sz="2000">
                <a:solidFill>
                  <a:schemeClr val="tx1"/>
                </a:solidFill>
                <a:latin typeface="Comic Sans MS" panose="030F0702030302020204" pitchFamily="66" charset="0"/>
              </a:defRPr>
            </a:lvl3pPr>
            <a:lvl4pPr marL="1600200" indent="-228600">
              <a:spcBef>
                <a:spcPct val="20000"/>
              </a:spcBef>
              <a:buChar char="–"/>
              <a:defRPr>
                <a:solidFill>
                  <a:schemeClr val="tx1"/>
                </a:solidFill>
                <a:latin typeface="Comic Sans MS" panose="030F0702030302020204" pitchFamily="66" charset="0"/>
              </a:defRPr>
            </a:lvl4pPr>
            <a:lvl5pPr marL="2057400" indent="-228600">
              <a:spcBef>
                <a:spcPct val="20000"/>
              </a:spcBef>
              <a:buChar char="»"/>
              <a:defRPr>
                <a:solidFill>
                  <a:schemeClr val="tx1"/>
                </a:solidFill>
                <a:latin typeface="Comic Sans MS" panose="030F0702030302020204" pitchFamily="66" charset="0"/>
              </a:defRPr>
            </a:lvl5pPr>
            <a:lvl6pPr marL="2514600" indent="-228600" fontAlgn="base">
              <a:spcBef>
                <a:spcPct val="20000"/>
              </a:spcBef>
              <a:spcAft>
                <a:spcPct val="0"/>
              </a:spcAft>
              <a:buChar char="»"/>
              <a:defRPr>
                <a:solidFill>
                  <a:schemeClr val="tx1"/>
                </a:solidFill>
                <a:latin typeface="Comic Sans MS" panose="030F0702030302020204" pitchFamily="66" charset="0"/>
              </a:defRPr>
            </a:lvl6pPr>
            <a:lvl7pPr marL="2971800" indent="-228600" fontAlgn="base">
              <a:spcBef>
                <a:spcPct val="20000"/>
              </a:spcBef>
              <a:spcAft>
                <a:spcPct val="0"/>
              </a:spcAft>
              <a:buChar char="»"/>
              <a:defRPr>
                <a:solidFill>
                  <a:schemeClr val="tx1"/>
                </a:solidFill>
                <a:latin typeface="Comic Sans MS" panose="030F0702030302020204" pitchFamily="66" charset="0"/>
              </a:defRPr>
            </a:lvl7pPr>
            <a:lvl8pPr marL="3429000" indent="-228600" fontAlgn="base">
              <a:spcBef>
                <a:spcPct val="20000"/>
              </a:spcBef>
              <a:spcAft>
                <a:spcPct val="0"/>
              </a:spcAft>
              <a:buChar char="»"/>
              <a:defRPr>
                <a:solidFill>
                  <a:schemeClr val="tx1"/>
                </a:solidFill>
                <a:latin typeface="Comic Sans MS" panose="030F0702030302020204" pitchFamily="66" charset="0"/>
              </a:defRPr>
            </a:lvl8pPr>
            <a:lvl9pPr marL="3886200" indent="-228600" fontAlgn="base">
              <a:spcBef>
                <a:spcPct val="20000"/>
              </a:spcBef>
              <a:spcAft>
                <a:spcPct val="0"/>
              </a:spcAft>
              <a:buChar char="»"/>
              <a:defRPr>
                <a:solidFill>
                  <a:schemeClr val="tx1"/>
                </a:solidFill>
                <a:latin typeface="Comic Sans MS" panose="030F0702030302020204" pitchFamily="66" charset="0"/>
              </a:defRPr>
            </a:lvl9pPr>
          </a:lstStyle>
          <a:p>
            <a:pPr eaLnBrk="1" hangingPunct="1">
              <a:spcBef>
                <a:spcPct val="80000"/>
              </a:spcBef>
              <a:buFontTx/>
              <a:buNone/>
            </a:pPr>
            <a:r>
              <a:rPr lang="en-US" altLang="en-US" sz="2400" dirty="0">
                <a:solidFill>
                  <a:srgbClr val="660066"/>
                </a:solidFill>
                <a:latin typeface="Calibri" panose="020F0502020204030204" pitchFamily="34" charset="0"/>
                <a:cs typeface="Calibri" panose="020F0502020204030204" pitchFamily="34" charset="0"/>
              </a:rPr>
              <a:t>1. </a:t>
            </a:r>
            <a:r>
              <a:rPr lang="en-US" altLang="en-US" sz="2400" dirty="0" smtClean="0">
                <a:solidFill>
                  <a:srgbClr val="660066"/>
                </a:solidFill>
                <a:latin typeface="Calibri" panose="020F0502020204030204" pitchFamily="34" charset="0"/>
                <a:cs typeface="Calibri" panose="020F0502020204030204" pitchFamily="34" charset="0"/>
              </a:rPr>
              <a:t>Gather medication and put on gloves.</a:t>
            </a:r>
            <a:endParaRPr lang="en-US" altLang="en-US" sz="2400" dirty="0">
              <a:solidFill>
                <a:srgbClr val="660066"/>
              </a:solidFill>
              <a:latin typeface="Calibri" panose="020F0502020204030204" pitchFamily="34" charset="0"/>
              <a:cs typeface="Calibri" panose="020F0502020204030204" pitchFamily="34" charset="0"/>
            </a:endParaRPr>
          </a:p>
          <a:p>
            <a:pPr eaLnBrk="1" hangingPunct="1">
              <a:spcBef>
                <a:spcPct val="80000"/>
              </a:spcBef>
              <a:buFontTx/>
              <a:buNone/>
            </a:pPr>
            <a:r>
              <a:rPr lang="en-US" altLang="en-US" sz="2400" dirty="0">
                <a:solidFill>
                  <a:srgbClr val="660066"/>
                </a:solidFill>
                <a:latin typeface="Calibri" panose="020F0502020204030204" pitchFamily="34" charset="0"/>
                <a:cs typeface="Calibri" panose="020F0502020204030204" pitchFamily="34" charset="0"/>
              </a:rPr>
              <a:t>2. </a:t>
            </a:r>
            <a:r>
              <a:rPr lang="en-US" altLang="en-US" sz="2400" dirty="0" smtClean="0">
                <a:solidFill>
                  <a:srgbClr val="660066"/>
                </a:solidFill>
                <a:latin typeface="Calibri" panose="020F0502020204030204" pitchFamily="34" charset="0"/>
                <a:cs typeface="Calibri" panose="020F0502020204030204" pitchFamily="34" charset="0"/>
              </a:rPr>
              <a:t>Identify someone to call 911.</a:t>
            </a:r>
          </a:p>
          <a:p>
            <a:pPr eaLnBrk="1" hangingPunct="1">
              <a:spcBef>
                <a:spcPct val="80000"/>
              </a:spcBef>
              <a:buFontTx/>
              <a:buNone/>
            </a:pPr>
            <a:r>
              <a:rPr lang="en-US" altLang="en-US" sz="2400" dirty="0" smtClean="0">
                <a:solidFill>
                  <a:srgbClr val="660066"/>
                </a:solidFill>
                <a:latin typeface="Calibri" panose="020F0502020204030204" pitchFamily="34" charset="0"/>
                <a:cs typeface="Calibri" panose="020F0502020204030204" pitchFamily="34" charset="0"/>
              </a:rPr>
              <a:t>3. Do not remove shrink wrap or open the tube until you are ready to use it. If shrink wrap is missing or the tube is opened, do not use.</a:t>
            </a:r>
            <a:endParaRPr lang="en-US" altLang="en-US" sz="2400" dirty="0">
              <a:solidFill>
                <a:srgbClr val="660066"/>
              </a:solidFill>
              <a:latin typeface="Calibri" panose="020F0502020204030204" pitchFamily="34" charset="0"/>
              <a:cs typeface="Calibri" panose="020F0502020204030204" pitchFamily="34" charset="0"/>
            </a:endParaRPr>
          </a:p>
          <a:p>
            <a:pPr eaLnBrk="1" hangingPunct="1">
              <a:spcBef>
                <a:spcPct val="80000"/>
              </a:spcBef>
              <a:buFont typeface="Wingdings" panose="05000000000000000000" pitchFamily="2" charset="2"/>
              <a:buChar char="n"/>
            </a:pPr>
            <a:endParaRPr lang="en-US" altLang="en-US" sz="3200" dirty="0">
              <a:solidFill>
                <a:srgbClr val="660066"/>
              </a:solidFill>
            </a:endParaRPr>
          </a:p>
        </p:txBody>
      </p:sp>
      <p:pic>
        <p:nvPicPr>
          <p:cNvPr id="23554" name="Picture 2" descr="See the source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6666" y="215442"/>
            <a:ext cx="2828351" cy="30185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07035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6515146" y="360947"/>
            <a:ext cx="2112507" cy="2040078"/>
          </a:xfrm>
          <a:prstGeom prst="rect">
            <a:avLst/>
          </a:prstGeom>
        </p:spPr>
      </p:pic>
      <p:sp>
        <p:nvSpPr>
          <p:cNvPr id="4" name="TextBox 3"/>
          <p:cNvSpPr txBox="1"/>
          <p:nvPr/>
        </p:nvSpPr>
        <p:spPr>
          <a:xfrm>
            <a:off x="372979" y="914399"/>
            <a:ext cx="4331368" cy="2677656"/>
          </a:xfrm>
          <a:prstGeom prst="rect">
            <a:avLst/>
          </a:prstGeom>
          <a:noFill/>
        </p:spPr>
        <p:txBody>
          <a:bodyPr wrap="square" rtlCol="0">
            <a:spAutoFit/>
          </a:bodyPr>
          <a:lstStyle/>
          <a:p>
            <a:r>
              <a:rPr lang="en-US" sz="2400" dirty="0" smtClean="0">
                <a:solidFill>
                  <a:schemeClr val="tx1"/>
                </a:solidFill>
                <a:latin typeface="Calibri" panose="020F0502020204030204" pitchFamily="34" charset="0"/>
                <a:cs typeface="Calibri" panose="020F0502020204030204" pitchFamily="34" charset="0"/>
              </a:rPr>
              <a:t>4. Remove shrink wrap by pulling on the red stripe.</a:t>
            </a:r>
          </a:p>
          <a:p>
            <a:endParaRPr lang="en-US" sz="2400" dirty="0" smtClean="0">
              <a:solidFill>
                <a:schemeClr val="tx1"/>
              </a:solidFill>
              <a:latin typeface="Calibri" panose="020F0502020204030204" pitchFamily="34" charset="0"/>
              <a:cs typeface="Calibri" panose="020F0502020204030204" pitchFamily="34" charset="0"/>
            </a:endParaRPr>
          </a:p>
          <a:p>
            <a:r>
              <a:rPr lang="en-US" sz="2400" dirty="0" smtClean="0">
                <a:solidFill>
                  <a:schemeClr val="tx1"/>
                </a:solidFill>
                <a:latin typeface="Calibri" panose="020F0502020204030204" pitchFamily="34" charset="0"/>
                <a:cs typeface="Calibri" panose="020F0502020204030204" pitchFamily="34" charset="0"/>
              </a:rPr>
              <a:t>5. Open lid and remove the device from the tube. Caution: do not press the plunger until ready to give the dose.</a:t>
            </a:r>
            <a:endParaRPr lang="en-US" sz="2400" dirty="0">
              <a:solidFill>
                <a:schemeClr val="tx1"/>
              </a:solidFill>
              <a:latin typeface="Calibri" panose="020F0502020204030204" pitchFamily="34" charset="0"/>
              <a:cs typeface="Calibri" panose="020F0502020204030204" pitchFamily="34" charset="0"/>
            </a:endParaRPr>
          </a:p>
        </p:txBody>
      </p:sp>
      <p:pic>
        <p:nvPicPr>
          <p:cNvPr id="5" name="Picture 4"/>
          <p:cNvPicPr>
            <a:picLocks noChangeAspect="1"/>
          </p:cNvPicPr>
          <p:nvPr/>
        </p:nvPicPr>
        <p:blipFill>
          <a:blip r:embed="rId4"/>
          <a:stretch>
            <a:fillRect/>
          </a:stretch>
        </p:blipFill>
        <p:spPr>
          <a:xfrm>
            <a:off x="4704347" y="2230156"/>
            <a:ext cx="1968901" cy="1936177"/>
          </a:xfrm>
          <a:prstGeom prst="rect">
            <a:avLst/>
          </a:prstGeom>
        </p:spPr>
      </p:pic>
      <p:pic>
        <p:nvPicPr>
          <p:cNvPr id="6" name="Picture 5"/>
          <p:cNvPicPr>
            <a:picLocks noChangeAspect="1"/>
          </p:cNvPicPr>
          <p:nvPr/>
        </p:nvPicPr>
        <p:blipFill>
          <a:blip r:embed="rId5"/>
          <a:stretch>
            <a:fillRect/>
          </a:stretch>
        </p:blipFill>
        <p:spPr>
          <a:xfrm>
            <a:off x="8292497" y="3981912"/>
            <a:ext cx="851503" cy="1161588"/>
          </a:xfrm>
          <a:prstGeom prst="rect">
            <a:avLst/>
          </a:prstGeom>
        </p:spPr>
      </p:pic>
      <p:sp>
        <p:nvSpPr>
          <p:cNvPr id="7" name="Text Placeholder 1"/>
          <p:cNvSpPr txBox="1">
            <a:spLocks/>
          </p:cNvSpPr>
          <p:nvPr/>
        </p:nvSpPr>
        <p:spPr>
          <a:xfrm>
            <a:off x="1317020" y="4389275"/>
            <a:ext cx="5998800" cy="598800"/>
          </a:xfrm>
          <a:prstGeom prst="rect">
            <a:avLst/>
          </a:prstGeom>
          <a:noFill/>
          <a:ln>
            <a:noFill/>
          </a:ln>
        </p:spPr>
        <p:txBody>
          <a:bodyPr spcFirstLastPara="1" wrap="square" lIns="91425" tIns="91425" rIns="91425" bIns="91425" anchor="ctr" anchorCtr="0">
            <a:normAutofit/>
          </a:bodyPr>
          <a:lstStyle>
            <a:defPPr marR="0" lvl="0" algn="l" rtl="0">
              <a:lnSpc>
                <a:spcPct val="100000"/>
              </a:lnSpc>
              <a:spcBef>
                <a:spcPts val="0"/>
              </a:spcBef>
              <a:spcAft>
                <a:spcPts val="0"/>
              </a:spcAft>
            </a:defPPr>
            <a:lvl1pPr marL="457200" marR="0" lvl="0" indent="-228600" algn="ctr" rtl="0">
              <a:lnSpc>
                <a:spcPct val="100000"/>
              </a:lnSpc>
              <a:spcBef>
                <a:spcPts val="0"/>
              </a:spcBef>
              <a:spcAft>
                <a:spcPts val="0"/>
              </a:spcAft>
              <a:buClr>
                <a:schemeClr val="lt1"/>
              </a:buClr>
              <a:buSzPts val="1800"/>
              <a:buFont typeface="Open Sans ExtraBold"/>
              <a:buNone/>
              <a:defRPr sz="1800" b="0" i="0" u="none" strike="noStrike" cap="none">
                <a:solidFill>
                  <a:schemeClr val="lt1"/>
                </a:solidFill>
                <a:latin typeface="Open Sans ExtraBold"/>
                <a:ea typeface="Open Sans ExtraBold"/>
                <a:cs typeface="Open Sans ExtraBold"/>
                <a:sym typeface="Open Sans ExtraBold"/>
              </a:defRPr>
            </a:lvl1pPr>
            <a:lvl2pPr marL="914400" marR="0" lvl="1" indent="-330200" algn="l" rtl="0">
              <a:lnSpc>
                <a:spcPct val="115000"/>
              </a:lnSpc>
              <a:spcBef>
                <a:spcPts val="0"/>
              </a:spcBef>
              <a:spcAft>
                <a:spcPts val="0"/>
              </a:spcAft>
              <a:buClr>
                <a:srgbClr val="000000"/>
              </a:buClr>
              <a:buSzPts val="1600"/>
              <a:buFont typeface="Open Sans"/>
              <a:buChar char="○"/>
              <a:defRPr sz="1600" b="0" i="0" u="none" strike="noStrike" cap="none">
                <a:solidFill>
                  <a:srgbClr val="000000"/>
                </a:solidFill>
                <a:latin typeface="Open Sans"/>
                <a:ea typeface="Open Sans"/>
                <a:cs typeface="Open Sans"/>
                <a:sym typeface="Open Sans"/>
              </a:defRPr>
            </a:lvl2pPr>
            <a:lvl3pPr marL="1371600" marR="0" lvl="2" indent="-330200" algn="l" rtl="0">
              <a:lnSpc>
                <a:spcPct val="115000"/>
              </a:lnSpc>
              <a:spcBef>
                <a:spcPts val="0"/>
              </a:spcBef>
              <a:spcAft>
                <a:spcPts val="0"/>
              </a:spcAft>
              <a:buClr>
                <a:srgbClr val="000000"/>
              </a:buClr>
              <a:buSzPts val="1600"/>
              <a:buFont typeface="Open Sans"/>
              <a:buChar char="■"/>
              <a:defRPr sz="1600" b="0" i="0" u="none" strike="noStrike" cap="none">
                <a:solidFill>
                  <a:srgbClr val="000000"/>
                </a:solidFill>
                <a:latin typeface="Open Sans"/>
                <a:ea typeface="Open Sans"/>
                <a:cs typeface="Open Sans"/>
                <a:sym typeface="Open Sans"/>
              </a:defRPr>
            </a:lvl3pPr>
            <a:lvl4pPr marL="1828800" marR="0" lvl="3" indent="-330200" algn="l" rtl="0">
              <a:lnSpc>
                <a:spcPct val="115000"/>
              </a:lnSpc>
              <a:spcBef>
                <a:spcPts val="0"/>
              </a:spcBef>
              <a:spcAft>
                <a:spcPts val="0"/>
              </a:spcAft>
              <a:buClr>
                <a:srgbClr val="000000"/>
              </a:buClr>
              <a:buSzPts val="1600"/>
              <a:buFont typeface="Open Sans"/>
              <a:buChar char="●"/>
              <a:defRPr sz="1600" b="0" i="0" u="none" strike="noStrike" cap="none">
                <a:solidFill>
                  <a:srgbClr val="000000"/>
                </a:solidFill>
                <a:latin typeface="Open Sans"/>
                <a:ea typeface="Open Sans"/>
                <a:cs typeface="Open Sans"/>
                <a:sym typeface="Open Sans"/>
              </a:defRPr>
            </a:lvl4pPr>
            <a:lvl5pPr marL="2286000" marR="0" lvl="4" indent="-330200" algn="l" rtl="0">
              <a:lnSpc>
                <a:spcPct val="115000"/>
              </a:lnSpc>
              <a:spcBef>
                <a:spcPts val="0"/>
              </a:spcBef>
              <a:spcAft>
                <a:spcPts val="0"/>
              </a:spcAft>
              <a:buClr>
                <a:srgbClr val="000000"/>
              </a:buClr>
              <a:buSzPts val="1600"/>
              <a:buFont typeface="Open Sans"/>
              <a:buChar char="○"/>
              <a:defRPr sz="1600" b="0" i="0" u="none" strike="noStrike" cap="none">
                <a:solidFill>
                  <a:srgbClr val="000000"/>
                </a:solidFill>
                <a:latin typeface="Open Sans"/>
                <a:ea typeface="Open Sans"/>
                <a:cs typeface="Open Sans"/>
                <a:sym typeface="Open Sans"/>
              </a:defRPr>
            </a:lvl5pPr>
            <a:lvl6pPr marL="2743200" marR="0" lvl="5" indent="-330200" algn="l" rtl="0">
              <a:lnSpc>
                <a:spcPct val="115000"/>
              </a:lnSpc>
              <a:spcBef>
                <a:spcPts val="0"/>
              </a:spcBef>
              <a:spcAft>
                <a:spcPts val="0"/>
              </a:spcAft>
              <a:buClr>
                <a:srgbClr val="000000"/>
              </a:buClr>
              <a:buSzPts val="1600"/>
              <a:buFont typeface="Open Sans"/>
              <a:buChar char="■"/>
              <a:defRPr sz="1600" b="0" i="0" u="none" strike="noStrike" cap="none">
                <a:solidFill>
                  <a:srgbClr val="000000"/>
                </a:solidFill>
                <a:latin typeface="Open Sans"/>
                <a:ea typeface="Open Sans"/>
                <a:cs typeface="Open Sans"/>
                <a:sym typeface="Open Sans"/>
              </a:defRPr>
            </a:lvl6pPr>
            <a:lvl7pPr marL="3200400" marR="0" lvl="6" indent="-330200" algn="l" rtl="0">
              <a:lnSpc>
                <a:spcPct val="115000"/>
              </a:lnSpc>
              <a:spcBef>
                <a:spcPts val="0"/>
              </a:spcBef>
              <a:spcAft>
                <a:spcPts val="0"/>
              </a:spcAft>
              <a:buClr>
                <a:srgbClr val="000000"/>
              </a:buClr>
              <a:buSzPts val="1600"/>
              <a:buFont typeface="Open Sans"/>
              <a:buChar char="●"/>
              <a:defRPr sz="1600" b="0" i="0" u="none" strike="noStrike" cap="none">
                <a:solidFill>
                  <a:srgbClr val="000000"/>
                </a:solidFill>
                <a:latin typeface="Open Sans"/>
                <a:ea typeface="Open Sans"/>
                <a:cs typeface="Open Sans"/>
                <a:sym typeface="Open Sans"/>
              </a:defRPr>
            </a:lvl7pPr>
            <a:lvl8pPr marL="3657600" marR="0" lvl="7" indent="-330200" algn="l" rtl="0">
              <a:lnSpc>
                <a:spcPct val="115000"/>
              </a:lnSpc>
              <a:spcBef>
                <a:spcPts val="0"/>
              </a:spcBef>
              <a:spcAft>
                <a:spcPts val="0"/>
              </a:spcAft>
              <a:buClr>
                <a:srgbClr val="000000"/>
              </a:buClr>
              <a:buSzPts val="1600"/>
              <a:buFont typeface="Open Sans"/>
              <a:buChar char="○"/>
              <a:defRPr sz="1600" b="0" i="0" u="none" strike="noStrike" cap="none">
                <a:solidFill>
                  <a:srgbClr val="000000"/>
                </a:solidFill>
                <a:latin typeface="Open Sans"/>
                <a:ea typeface="Open Sans"/>
                <a:cs typeface="Open Sans"/>
                <a:sym typeface="Open Sans"/>
              </a:defRPr>
            </a:lvl8pPr>
            <a:lvl9pPr marL="4114800" marR="0" lvl="8" indent="-330200" algn="l" rtl="0">
              <a:lnSpc>
                <a:spcPct val="115000"/>
              </a:lnSpc>
              <a:spcBef>
                <a:spcPts val="0"/>
              </a:spcBef>
              <a:spcAft>
                <a:spcPts val="0"/>
              </a:spcAft>
              <a:buClr>
                <a:srgbClr val="000000"/>
              </a:buClr>
              <a:buSzPts val="1600"/>
              <a:buFont typeface="Open Sans"/>
              <a:buChar char="■"/>
              <a:defRPr sz="1600" b="0" i="0" u="none" strike="noStrike" cap="none">
                <a:solidFill>
                  <a:srgbClr val="000000"/>
                </a:solidFill>
                <a:latin typeface="Open Sans"/>
                <a:ea typeface="Open Sans"/>
                <a:cs typeface="Open Sans"/>
                <a:sym typeface="Open Sans"/>
              </a:defRPr>
            </a:lvl9pPr>
          </a:lstStyle>
          <a:p>
            <a:r>
              <a:rPr lang="en-US" dirty="0" err="1" smtClean="0"/>
              <a:t>Baqsimi</a:t>
            </a:r>
            <a:endParaRPr lang="en-US" dirty="0"/>
          </a:p>
        </p:txBody>
      </p:sp>
    </p:spTree>
    <p:extLst>
      <p:ext uri="{BB962C8B-B14F-4D97-AF65-F5344CB8AC3E}">
        <p14:creationId xmlns:p14="http://schemas.microsoft.com/office/powerpoint/2010/main" val="5459057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8129811" y="7625771"/>
            <a:ext cx="860250" cy="161712"/>
          </a:xfrm>
        </p:spPr>
        <p:txBody>
          <a:bodyPr>
            <a:normAutofit fontScale="25000" lnSpcReduction="20000"/>
          </a:bodyPr>
          <a:lstStyle/>
          <a:p>
            <a:r>
              <a:rPr lang="en-US" dirty="0" smtClean="0"/>
              <a:t>Giving the Dose</a:t>
            </a:r>
            <a:endParaRPr lang="en-US" dirty="0"/>
          </a:p>
        </p:txBody>
      </p:sp>
      <p:pic>
        <p:nvPicPr>
          <p:cNvPr id="25602" name="Picture 2" descr="BAQSIMI device in ha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06282" y="51513"/>
            <a:ext cx="1599256" cy="1599256"/>
          </a:xfrm>
          <a:prstGeom prst="rect">
            <a:avLst/>
          </a:prstGeom>
          <a:noFill/>
          <a:extLst>
            <a:ext uri="{909E8E84-426E-40DD-AFC4-6F175D3DCCD1}">
              <a14:hiddenFill xmlns:a14="http://schemas.microsoft.com/office/drawing/2010/main">
                <a:solidFill>
                  <a:srgbClr val="FFFFFF"/>
                </a:solidFill>
              </a14:hiddenFill>
            </a:ext>
          </a:extLst>
        </p:spPr>
      </p:pic>
      <p:pic>
        <p:nvPicPr>
          <p:cNvPr id="25604" name="Picture 4" descr="BAQSIMI device in nos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63127" y="1507366"/>
            <a:ext cx="1569494" cy="1569494"/>
          </a:xfrm>
          <a:prstGeom prst="rect">
            <a:avLst/>
          </a:prstGeom>
          <a:noFill/>
          <a:extLst>
            <a:ext uri="{909E8E84-426E-40DD-AFC4-6F175D3DCCD1}">
              <a14:hiddenFill xmlns:a14="http://schemas.microsoft.com/office/drawing/2010/main">
                <a:solidFill>
                  <a:srgbClr val="FFFFFF"/>
                </a:solidFill>
              </a14:hiddenFill>
            </a:ext>
          </a:extLst>
        </p:spPr>
      </p:pic>
      <p:pic>
        <p:nvPicPr>
          <p:cNvPr id="25606" name="Picture 6" descr="BAQSIMI device sprayed in nos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19313" y="2362766"/>
            <a:ext cx="1570748" cy="157074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32486" y="568411"/>
            <a:ext cx="5090984" cy="3416320"/>
          </a:xfrm>
          <a:prstGeom prst="rect">
            <a:avLst/>
          </a:prstGeom>
          <a:noFill/>
        </p:spPr>
        <p:txBody>
          <a:bodyPr wrap="square" rtlCol="0">
            <a:spAutoFit/>
          </a:bodyPr>
          <a:lstStyle/>
          <a:p>
            <a:r>
              <a:rPr lang="en-US" sz="2400" dirty="0" smtClean="0">
                <a:solidFill>
                  <a:schemeClr val="tx1"/>
                </a:solidFill>
                <a:latin typeface="Calibri" panose="020F0502020204030204" pitchFamily="34" charset="0"/>
                <a:cs typeface="Calibri" panose="020F0502020204030204" pitchFamily="34" charset="0"/>
              </a:rPr>
              <a:t>6. Hold device between fingers and thumb. Do not push plunger yet.</a:t>
            </a:r>
          </a:p>
          <a:p>
            <a:endParaRPr lang="en-US" sz="2400" dirty="0">
              <a:solidFill>
                <a:schemeClr val="tx1"/>
              </a:solidFill>
              <a:latin typeface="Calibri" panose="020F0502020204030204" pitchFamily="34" charset="0"/>
              <a:cs typeface="Calibri" panose="020F0502020204030204" pitchFamily="34" charset="0"/>
            </a:endParaRPr>
          </a:p>
          <a:p>
            <a:r>
              <a:rPr lang="en-US" sz="2400" dirty="0" smtClean="0">
                <a:solidFill>
                  <a:schemeClr val="tx1"/>
                </a:solidFill>
                <a:latin typeface="Calibri" panose="020F0502020204030204" pitchFamily="34" charset="0"/>
                <a:cs typeface="Calibri" panose="020F0502020204030204" pitchFamily="34" charset="0"/>
              </a:rPr>
              <a:t>7. Insert tip gently in one nostril until fingers touch the outside of the nose.</a:t>
            </a:r>
          </a:p>
          <a:p>
            <a:endParaRPr lang="en-US" sz="2400" dirty="0">
              <a:solidFill>
                <a:schemeClr val="tx1"/>
              </a:solidFill>
              <a:latin typeface="Calibri" panose="020F0502020204030204" pitchFamily="34" charset="0"/>
              <a:cs typeface="Calibri" panose="020F0502020204030204" pitchFamily="34" charset="0"/>
            </a:endParaRPr>
          </a:p>
          <a:p>
            <a:r>
              <a:rPr lang="en-US" sz="2400" dirty="0" smtClean="0">
                <a:solidFill>
                  <a:schemeClr val="tx1"/>
                </a:solidFill>
                <a:latin typeface="Calibri" panose="020F0502020204030204" pitchFamily="34" charset="0"/>
                <a:cs typeface="Calibri" panose="020F0502020204030204" pitchFamily="34" charset="0"/>
              </a:rPr>
              <a:t>8. Push plunger firmly all the way in. Dose is complete when the green line disappears.</a:t>
            </a:r>
            <a:endParaRPr lang="en-US" sz="2400" dirty="0">
              <a:solidFill>
                <a:schemeClr val="tx1"/>
              </a:solidFill>
              <a:latin typeface="Calibri" panose="020F0502020204030204" pitchFamily="34" charset="0"/>
              <a:cs typeface="Calibri" panose="020F0502020204030204" pitchFamily="34" charset="0"/>
            </a:endParaRPr>
          </a:p>
        </p:txBody>
      </p:sp>
      <p:pic>
        <p:nvPicPr>
          <p:cNvPr id="7" name="Picture 6"/>
          <p:cNvPicPr>
            <a:picLocks noChangeAspect="1"/>
          </p:cNvPicPr>
          <p:nvPr/>
        </p:nvPicPr>
        <p:blipFill>
          <a:blip r:embed="rId6"/>
          <a:stretch>
            <a:fillRect/>
          </a:stretch>
        </p:blipFill>
        <p:spPr>
          <a:xfrm>
            <a:off x="8292497" y="3981912"/>
            <a:ext cx="851503" cy="1161588"/>
          </a:xfrm>
          <a:prstGeom prst="rect">
            <a:avLst/>
          </a:prstGeom>
        </p:spPr>
      </p:pic>
      <p:sp>
        <p:nvSpPr>
          <p:cNvPr id="8" name="Text Placeholder 1"/>
          <p:cNvSpPr txBox="1">
            <a:spLocks/>
          </p:cNvSpPr>
          <p:nvPr/>
        </p:nvSpPr>
        <p:spPr>
          <a:xfrm>
            <a:off x="1572600" y="4389275"/>
            <a:ext cx="5998800" cy="598800"/>
          </a:xfrm>
          <a:prstGeom prst="rect">
            <a:avLst/>
          </a:prstGeom>
          <a:noFill/>
          <a:ln>
            <a:noFill/>
          </a:ln>
        </p:spPr>
        <p:txBody>
          <a:bodyPr spcFirstLastPara="1" wrap="square" lIns="91425" tIns="91425" rIns="91425" bIns="91425" anchor="ctr" anchorCtr="0">
            <a:normAutofit/>
          </a:bodyPr>
          <a:lstStyle>
            <a:defPPr marR="0" lvl="0" algn="l" rtl="0">
              <a:lnSpc>
                <a:spcPct val="100000"/>
              </a:lnSpc>
              <a:spcBef>
                <a:spcPts val="0"/>
              </a:spcBef>
              <a:spcAft>
                <a:spcPts val="0"/>
              </a:spcAft>
            </a:defPPr>
            <a:lvl1pPr marL="457200" marR="0" lvl="0" indent="-228600" algn="ctr" rtl="0">
              <a:lnSpc>
                <a:spcPct val="100000"/>
              </a:lnSpc>
              <a:spcBef>
                <a:spcPts val="0"/>
              </a:spcBef>
              <a:spcAft>
                <a:spcPts val="0"/>
              </a:spcAft>
              <a:buClr>
                <a:schemeClr val="lt1"/>
              </a:buClr>
              <a:buSzPts val="1800"/>
              <a:buFont typeface="Open Sans ExtraBold"/>
              <a:buNone/>
              <a:defRPr sz="1800" b="0" i="0" u="none" strike="noStrike" cap="none">
                <a:solidFill>
                  <a:schemeClr val="lt1"/>
                </a:solidFill>
                <a:latin typeface="Open Sans ExtraBold"/>
                <a:ea typeface="Open Sans ExtraBold"/>
                <a:cs typeface="Open Sans ExtraBold"/>
                <a:sym typeface="Open Sans ExtraBold"/>
              </a:defRPr>
            </a:lvl1pPr>
            <a:lvl2pPr marL="914400" marR="0" lvl="1" indent="-330200" algn="l" rtl="0">
              <a:lnSpc>
                <a:spcPct val="115000"/>
              </a:lnSpc>
              <a:spcBef>
                <a:spcPts val="0"/>
              </a:spcBef>
              <a:spcAft>
                <a:spcPts val="0"/>
              </a:spcAft>
              <a:buClr>
                <a:srgbClr val="000000"/>
              </a:buClr>
              <a:buSzPts val="1600"/>
              <a:buFont typeface="Open Sans"/>
              <a:buChar char="○"/>
              <a:defRPr sz="1600" b="0" i="0" u="none" strike="noStrike" cap="none">
                <a:solidFill>
                  <a:srgbClr val="000000"/>
                </a:solidFill>
                <a:latin typeface="Open Sans"/>
                <a:ea typeface="Open Sans"/>
                <a:cs typeface="Open Sans"/>
                <a:sym typeface="Open Sans"/>
              </a:defRPr>
            </a:lvl2pPr>
            <a:lvl3pPr marL="1371600" marR="0" lvl="2" indent="-330200" algn="l" rtl="0">
              <a:lnSpc>
                <a:spcPct val="115000"/>
              </a:lnSpc>
              <a:spcBef>
                <a:spcPts val="0"/>
              </a:spcBef>
              <a:spcAft>
                <a:spcPts val="0"/>
              </a:spcAft>
              <a:buClr>
                <a:srgbClr val="000000"/>
              </a:buClr>
              <a:buSzPts val="1600"/>
              <a:buFont typeface="Open Sans"/>
              <a:buChar char="■"/>
              <a:defRPr sz="1600" b="0" i="0" u="none" strike="noStrike" cap="none">
                <a:solidFill>
                  <a:srgbClr val="000000"/>
                </a:solidFill>
                <a:latin typeface="Open Sans"/>
                <a:ea typeface="Open Sans"/>
                <a:cs typeface="Open Sans"/>
                <a:sym typeface="Open Sans"/>
              </a:defRPr>
            </a:lvl3pPr>
            <a:lvl4pPr marL="1828800" marR="0" lvl="3" indent="-330200" algn="l" rtl="0">
              <a:lnSpc>
                <a:spcPct val="115000"/>
              </a:lnSpc>
              <a:spcBef>
                <a:spcPts val="0"/>
              </a:spcBef>
              <a:spcAft>
                <a:spcPts val="0"/>
              </a:spcAft>
              <a:buClr>
                <a:srgbClr val="000000"/>
              </a:buClr>
              <a:buSzPts val="1600"/>
              <a:buFont typeface="Open Sans"/>
              <a:buChar char="●"/>
              <a:defRPr sz="1600" b="0" i="0" u="none" strike="noStrike" cap="none">
                <a:solidFill>
                  <a:srgbClr val="000000"/>
                </a:solidFill>
                <a:latin typeface="Open Sans"/>
                <a:ea typeface="Open Sans"/>
                <a:cs typeface="Open Sans"/>
                <a:sym typeface="Open Sans"/>
              </a:defRPr>
            </a:lvl4pPr>
            <a:lvl5pPr marL="2286000" marR="0" lvl="4" indent="-330200" algn="l" rtl="0">
              <a:lnSpc>
                <a:spcPct val="115000"/>
              </a:lnSpc>
              <a:spcBef>
                <a:spcPts val="0"/>
              </a:spcBef>
              <a:spcAft>
                <a:spcPts val="0"/>
              </a:spcAft>
              <a:buClr>
                <a:srgbClr val="000000"/>
              </a:buClr>
              <a:buSzPts val="1600"/>
              <a:buFont typeface="Open Sans"/>
              <a:buChar char="○"/>
              <a:defRPr sz="1600" b="0" i="0" u="none" strike="noStrike" cap="none">
                <a:solidFill>
                  <a:srgbClr val="000000"/>
                </a:solidFill>
                <a:latin typeface="Open Sans"/>
                <a:ea typeface="Open Sans"/>
                <a:cs typeface="Open Sans"/>
                <a:sym typeface="Open Sans"/>
              </a:defRPr>
            </a:lvl5pPr>
            <a:lvl6pPr marL="2743200" marR="0" lvl="5" indent="-330200" algn="l" rtl="0">
              <a:lnSpc>
                <a:spcPct val="115000"/>
              </a:lnSpc>
              <a:spcBef>
                <a:spcPts val="0"/>
              </a:spcBef>
              <a:spcAft>
                <a:spcPts val="0"/>
              </a:spcAft>
              <a:buClr>
                <a:srgbClr val="000000"/>
              </a:buClr>
              <a:buSzPts val="1600"/>
              <a:buFont typeface="Open Sans"/>
              <a:buChar char="■"/>
              <a:defRPr sz="1600" b="0" i="0" u="none" strike="noStrike" cap="none">
                <a:solidFill>
                  <a:srgbClr val="000000"/>
                </a:solidFill>
                <a:latin typeface="Open Sans"/>
                <a:ea typeface="Open Sans"/>
                <a:cs typeface="Open Sans"/>
                <a:sym typeface="Open Sans"/>
              </a:defRPr>
            </a:lvl6pPr>
            <a:lvl7pPr marL="3200400" marR="0" lvl="6" indent="-330200" algn="l" rtl="0">
              <a:lnSpc>
                <a:spcPct val="115000"/>
              </a:lnSpc>
              <a:spcBef>
                <a:spcPts val="0"/>
              </a:spcBef>
              <a:spcAft>
                <a:spcPts val="0"/>
              </a:spcAft>
              <a:buClr>
                <a:srgbClr val="000000"/>
              </a:buClr>
              <a:buSzPts val="1600"/>
              <a:buFont typeface="Open Sans"/>
              <a:buChar char="●"/>
              <a:defRPr sz="1600" b="0" i="0" u="none" strike="noStrike" cap="none">
                <a:solidFill>
                  <a:srgbClr val="000000"/>
                </a:solidFill>
                <a:latin typeface="Open Sans"/>
                <a:ea typeface="Open Sans"/>
                <a:cs typeface="Open Sans"/>
                <a:sym typeface="Open Sans"/>
              </a:defRPr>
            </a:lvl7pPr>
            <a:lvl8pPr marL="3657600" marR="0" lvl="7" indent="-330200" algn="l" rtl="0">
              <a:lnSpc>
                <a:spcPct val="115000"/>
              </a:lnSpc>
              <a:spcBef>
                <a:spcPts val="0"/>
              </a:spcBef>
              <a:spcAft>
                <a:spcPts val="0"/>
              </a:spcAft>
              <a:buClr>
                <a:srgbClr val="000000"/>
              </a:buClr>
              <a:buSzPts val="1600"/>
              <a:buFont typeface="Open Sans"/>
              <a:buChar char="○"/>
              <a:defRPr sz="1600" b="0" i="0" u="none" strike="noStrike" cap="none">
                <a:solidFill>
                  <a:srgbClr val="000000"/>
                </a:solidFill>
                <a:latin typeface="Open Sans"/>
                <a:ea typeface="Open Sans"/>
                <a:cs typeface="Open Sans"/>
                <a:sym typeface="Open Sans"/>
              </a:defRPr>
            </a:lvl8pPr>
            <a:lvl9pPr marL="4114800" marR="0" lvl="8" indent="-330200" algn="l" rtl="0">
              <a:lnSpc>
                <a:spcPct val="115000"/>
              </a:lnSpc>
              <a:spcBef>
                <a:spcPts val="0"/>
              </a:spcBef>
              <a:spcAft>
                <a:spcPts val="0"/>
              </a:spcAft>
              <a:buClr>
                <a:srgbClr val="000000"/>
              </a:buClr>
              <a:buSzPts val="1600"/>
              <a:buFont typeface="Open Sans"/>
              <a:buChar char="■"/>
              <a:defRPr sz="1600" b="0" i="0" u="none" strike="noStrike" cap="none">
                <a:solidFill>
                  <a:srgbClr val="000000"/>
                </a:solidFill>
                <a:latin typeface="Open Sans"/>
                <a:ea typeface="Open Sans"/>
                <a:cs typeface="Open Sans"/>
                <a:sym typeface="Open Sans"/>
              </a:defRPr>
            </a:lvl9pPr>
          </a:lstStyle>
          <a:p>
            <a:r>
              <a:rPr lang="en-US" smtClean="0"/>
              <a:t>Baqsimi</a:t>
            </a:r>
            <a:endParaRPr lang="en-US" dirty="0"/>
          </a:p>
        </p:txBody>
      </p:sp>
    </p:spTree>
    <p:extLst>
      <p:ext uri="{BB962C8B-B14F-4D97-AF65-F5344CB8AC3E}">
        <p14:creationId xmlns:p14="http://schemas.microsoft.com/office/powerpoint/2010/main" val="254164233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21600" y="1270403"/>
            <a:ext cx="5014696" cy="2677656"/>
          </a:xfrm>
          <a:prstGeom prst="rect">
            <a:avLst/>
          </a:prstGeom>
          <a:noFill/>
        </p:spPr>
        <p:txBody>
          <a:bodyPr wrap="square" rtlCol="0">
            <a:spAutoFit/>
          </a:bodyPr>
          <a:lstStyle/>
          <a:p>
            <a:r>
              <a:rPr lang="en-US" sz="2400" dirty="0" smtClean="0">
                <a:solidFill>
                  <a:schemeClr val="tx1"/>
                </a:solidFill>
                <a:latin typeface="Calibri" panose="020F0502020204030204" pitchFamily="34" charset="0"/>
                <a:cs typeface="Calibri" panose="020F0502020204030204" pitchFamily="34" charset="0"/>
              </a:rPr>
              <a:t>9. Turn the person on their side.</a:t>
            </a:r>
          </a:p>
          <a:p>
            <a:endParaRPr lang="en-US" sz="2400" dirty="0">
              <a:solidFill>
                <a:schemeClr val="tx1"/>
              </a:solidFill>
              <a:latin typeface="Calibri" panose="020F0502020204030204" pitchFamily="34" charset="0"/>
              <a:cs typeface="Calibri" panose="020F0502020204030204" pitchFamily="34" charset="0"/>
            </a:endParaRPr>
          </a:p>
          <a:p>
            <a:r>
              <a:rPr lang="en-US" sz="2400" dirty="0" smtClean="0">
                <a:solidFill>
                  <a:schemeClr val="tx1"/>
                </a:solidFill>
                <a:latin typeface="Calibri" panose="020F0502020204030204" pitchFamily="34" charset="0"/>
                <a:cs typeface="Calibri" panose="020F0502020204030204" pitchFamily="34" charset="0"/>
              </a:rPr>
              <a:t>10. Give used device to EMS personnel.</a:t>
            </a:r>
          </a:p>
          <a:p>
            <a:endParaRPr lang="en-US" sz="2400" dirty="0">
              <a:solidFill>
                <a:schemeClr val="tx1"/>
              </a:solidFill>
              <a:latin typeface="Calibri" panose="020F0502020204030204" pitchFamily="34" charset="0"/>
              <a:cs typeface="Calibri" panose="020F0502020204030204" pitchFamily="34" charset="0"/>
            </a:endParaRPr>
          </a:p>
          <a:p>
            <a:r>
              <a:rPr lang="en-US" sz="2400" dirty="0" smtClean="0">
                <a:solidFill>
                  <a:schemeClr val="tx1"/>
                </a:solidFill>
                <a:latin typeface="Calibri" panose="020F0502020204030204" pitchFamily="34" charset="0"/>
                <a:cs typeface="Calibri" panose="020F0502020204030204" pitchFamily="34" charset="0"/>
              </a:rPr>
              <a:t>11. Document the date, time, dose on the medication administration form.</a:t>
            </a:r>
          </a:p>
        </p:txBody>
      </p:sp>
      <p:pic>
        <p:nvPicPr>
          <p:cNvPr id="5" name="Picture 2" descr="Image result for Lateral Recovery Posi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1650" y="1458913"/>
            <a:ext cx="2539499" cy="115031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a:stretch>
            <a:fillRect/>
          </a:stretch>
        </p:blipFill>
        <p:spPr>
          <a:xfrm>
            <a:off x="8292497" y="3981912"/>
            <a:ext cx="851503" cy="1161588"/>
          </a:xfrm>
          <a:prstGeom prst="rect">
            <a:avLst/>
          </a:prstGeom>
        </p:spPr>
      </p:pic>
      <p:sp>
        <p:nvSpPr>
          <p:cNvPr id="6" name="Text Placeholder 1"/>
          <p:cNvSpPr txBox="1">
            <a:spLocks/>
          </p:cNvSpPr>
          <p:nvPr/>
        </p:nvSpPr>
        <p:spPr>
          <a:xfrm>
            <a:off x="1475617" y="4334999"/>
            <a:ext cx="5998800" cy="598800"/>
          </a:xfrm>
          <a:prstGeom prst="rect">
            <a:avLst/>
          </a:prstGeom>
          <a:noFill/>
          <a:ln>
            <a:noFill/>
          </a:ln>
        </p:spPr>
        <p:txBody>
          <a:bodyPr spcFirstLastPara="1" wrap="square" lIns="91425" tIns="91425" rIns="91425" bIns="91425" anchor="ctr" anchorCtr="0">
            <a:normAutofit/>
          </a:bodyPr>
          <a:lstStyle>
            <a:defPPr marR="0" lvl="0" algn="l" rtl="0">
              <a:lnSpc>
                <a:spcPct val="100000"/>
              </a:lnSpc>
              <a:spcBef>
                <a:spcPts val="0"/>
              </a:spcBef>
              <a:spcAft>
                <a:spcPts val="0"/>
              </a:spcAft>
            </a:defPPr>
            <a:lvl1pPr marL="457200" marR="0" lvl="0" indent="-228600" algn="ctr" rtl="0">
              <a:lnSpc>
                <a:spcPct val="100000"/>
              </a:lnSpc>
              <a:spcBef>
                <a:spcPts val="0"/>
              </a:spcBef>
              <a:spcAft>
                <a:spcPts val="0"/>
              </a:spcAft>
              <a:buClr>
                <a:schemeClr val="lt1"/>
              </a:buClr>
              <a:buSzPts val="1800"/>
              <a:buFont typeface="Open Sans ExtraBold"/>
              <a:buNone/>
              <a:defRPr sz="1800" b="0" i="0" u="none" strike="noStrike" cap="none">
                <a:solidFill>
                  <a:schemeClr val="lt1"/>
                </a:solidFill>
                <a:latin typeface="Open Sans ExtraBold"/>
                <a:ea typeface="Open Sans ExtraBold"/>
                <a:cs typeface="Open Sans ExtraBold"/>
                <a:sym typeface="Open Sans ExtraBold"/>
              </a:defRPr>
            </a:lvl1pPr>
            <a:lvl2pPr marL="914400" marR="0" lvl="1" indent="-330200" algn="l" rtl="0">
              <a:lnSpc>
                <a:spcPct val="115000"/>
              </a:lnSpc>
              <a:spcBef>
                <a:spcPts val="0"/>
              </a:spcBef>
              <a:spcAft>
                <a:spcPts val="0"/>
              </a:spcAft>
              <a:buClr>
                <a:srgbClr val="000000"/>
              </a:buClr>
              <a:buSzPts val="1600"/>
              <a:buFont typeface="Open Sans"/>
              <a:buChar char="○"/>
              <a:defRPr sz="1600" b="0" i="0" u="none" strike="noStrike" cap="none">
                <a:solidFill>
                  <a:srgbClr val="000000"/>
                </a:solidFill>
                <a:latin typeface="Open Sans"/>
                <a:ea typeface="Open Sans"/>
                <a:cs typeface="Open Sans"/>
                <a:sym typeface="Open Sans"/>
              </a:defRPr>
            </a:lvl2pPr>
            <a:lvl3pPr marL="1371600" marR="0" lvl="2" indent="-330200" algn="l" rtl="0">
              <a:lnSpc>
                <a:spcPct val="115000"/>
              </a:lnSpc>
              <a:spcBef>
                <a:spcPts val="0"/>
              </a:spcBef>
              <a:spcAft>
                <a:spcPts val="0"/>
              </a:spcAft>
              <a:buClr>
                <a:srgbClr val="000000"/>
              </a:buClr>
              <a:buSzPts val="1600"/>
              <a:buFont typeface="Open Sans"/>
              <a:buChar char="■"/>
              <a:defRPr sz="1600" b="0" i="0" u="none" strike="noStrike" cap="none">
                <a:solidFill>
                  <a:srgbClr val="000000"/>
                </a:solidFill>
                <a:latin typeface="Open Sans"/>
                <a:ea typeface="Open Sans"/>
                <a:cs typeface="Open Sans"/>
                <a:sym typeface="Open Sans"/>
              </a:defRPr>
            </a:lvl3pPr>
            <a:lvl4pPr marL="1828800" marR="0" lvl="3" indent="-330200" algn="l" rtl="0">
              <a:lnSpc>
                <a:spcPct val="115000"/>
              </a:lnSpc>
              <a:spcBef>
                <a:spcPts val="0"/>
              </a:spcBef>
              <a:spcAft>
                <a:spcPts val="0"/>
              </a:spcAft>
              <a:buClr>
                <a:srgbClr val="000000"/>
              </a:buClr>
              <a:buSzPts val="1600"/>
              <a:buFont typeface="Open Sans"/>
              <a:buChar char="●"/>
              <a:defRPr sz="1600" b="0" i="0" u="none" strike="noStrike" cap="none">
                <a:solidFill>
                  <a:srgbClr val="000000"/>
                </a:solidFill>
                <a:latin typeface="Open Sans"/>
                <a:ea typeface="Open Sans"/>
                <a:cs typeface="Open Sans"/>
                <a:sym typeface="Open Sans"/>
              </a:defRPr>
            </a:lvl4pPr>
            <a:lvl5pPr marL="2286000" marR="0" lvl="4" indent="-330200" algn="l" rtl="0">
              <a:lnSpc>
                <a:spcPct val="115000"/>
              </a:lnSpc>
              <a:spcBef>
                <a:spcPts val="0"/>
              </a:spcBef>
              <a:spcAft>
                <a:spcPts val="0"/>
              </a:spcAft>
              <a:buClr>
                <a:srgbClr val="000000"/>
              </a:buClr>
              <a:buSzPts val="1600"/>
              <a:buFont typeface="Open Sans"/>
              <a:buChar char="○"/>
              <a:defRPr sz="1600" b="0" i="0" u="none" strike="noStrike" cap="none">
                <a:solidFill>
                  <a:srgbClr val="000000"/>
                </a:solidFill>
                <a:latin typeface="Open Sans"/>
                <a:ea typeface="Open Sans"/>
                <a:cs typeface="Open Sans"/>
                <a:sym typeface="Open Sans"/>
              </a:defRPr>
            </a:lvl5pPr>
            <a:lvl6pPr marL="2743200" marR="0" lvl="5" indent="-330200" algn="l" rtl="0">
              <a:lnSpc>
                <a:spcPct val="115000"/>
              </a:lnSpc>
              <a:spcBef>
                <a:spcPts val="0"/>
              </a:spcBef>
              <a:spcAft>
                <a:spcPts val="0"/>
              </a:spcAft>
              <a:buClr>
                <a:srgbClr val="000000"/>
              </a:buClr>
              <a:buSzPts val="1600"/>
              <a:buFont typeface="Open Sans"/>
              <a:buChar char="■"/>
              <a:defRPr sz="1600" b="0" i="0" u="none" strike="noStrike" cap="none">
                <a:solidFill>
                  <a:srgbClr val="000000"/>
                </a:solidFill>
                <a:latin typeface="Open Sans"/>
                <a:ea typeface="Open Sans"/>
                <a:cs typeface="Open Sans"/>
                <a:sym typeface="Open Sans"/>
              </a:defRPr>
            </a:lvl6pPr>
            <a:lvl7pPr marL="3200400" marR="0" lvl="6" indent="-330200" algn="l" rtl="0">
              <a:lnSpc>
                <a:spcPct val="115000"/>
              </a:lnSpc>
              <a:spcBef>
                <a:spcPts val="0"/>
              </a:spcBef>
              <a:spcAft>
                <a:spcPts val="0"/>
              </a:spcAft>
              <a:buClr>
                <a:srgbClr val="000000"/>
              </a:buClr>
              <a:buSzPts val="1600"/>
              <a:buFont typeface="Open Sans"/>
              <a:buChar char="●"/>
              <a:defRPr sz="1600" b="0" i="0" u="none" strike="noStrike" cap="none">
                <a:solidFill>
                  <a:srgbClr val="000000"/>
                </a:solidFill>
                <a:latin typeface="Open Sans"/>
                <a:ea typeface="Open Sans"/>
                <a:cs typeface="Open Sans"/>
                <a:sym typeface="Open Sans"/>
              </a:defRPr>
            </a:lvl7pPr>
            <a:lvl8pPr marL="3657600" marR="0" lvl="7" indent="-330200" algn="l" rtl="0">
              <a:lnSpc>
                <a:spcPct val="115000"/>
              </a:lnSpc>
              <a:spcBef>
                <a:spcPts val="0"/>
              </a:spcBef>
              <a:spcAft>
                <a:spcPts val="0"/>
              </a:spcAft>
              <a:buClr>
                <a:srgbClr val="000000"/>
              </a:buClr>
              <a:buSzPts val="1600"/>
              <a:buFont typeface="Open Sans"/>
              <a:buChar char="○"/>
              <a:defRPr sz="1600" b="0" i="0" u="none" strike="noStrike" cap="none">
                <a:solidFill>
                  <a:srgbClr val="000000"/>
                </a:solidFill>
                <a:latin typeface="Open Sans"/>
                <a:ea typeface="Open Sans"/>
                <a:cs typeface="Open Sans"/>
                <a:sym typeface="Open Sans"/>
              </a:defRPr>
            </a:lvl8pPr>
            <a:lvl9pPr marL="4114800" marR="0" lvl="8" indent="-330200" algn="l" rtl="0">
              <a:lnSpc>
                <a:spcPct val="115000"/>
              </a:lnSpc>
              <a:spcBef>
                <a:spcPts val="0"/>
              </a:spcBef>
              <a:spcAft>
                <a:spcPts val="0"/>
              </a:spcAft>
              <a:buClr>
                <a:srgbClr val="000000"/>
              </a:buClr>
              <a:buSzPts val="1600"/>
              <a:buFont typeface="Open Sans"/>
              <a:buChar char="■"/>
              <a:defRPr sz="1600" b="0" i="0" u="none" strike="noStrike" cap="none">
                <a:solidFill>
                  <a:srgbClr val="000000"/>
                </a:solidFill>
                <a:latin typeface="Open Sans"/>
                <a:ea typeface="Open Sans"/>
                <a:cs typeface="Open Sans"/>
                <a:sym typeface="Open Sans"/>
              </a:defRPr>
            </a:lvl9pPr>
          </a:lstStyle>
          <a:p>
            <a:r>
              <a:rPr lang="en-US" smtClean="0"/>
              <a:t>Baqsimi</a:t>
            </a:r>
            <a:endParaRPr lang="en-US" dirty="0"/>
          </a:p>
        </p:txBody>
      </p:sp>
    </p:spTree>
    <p:extLst>
      <p:ext uri="{BB962C8B-B14F-4D97-AF65-F5344CB8AC3E}">
        <p14:creationId xmlns:p14="http://schemas.microsoft.com/office/powerpoint/2010/main" val="297660878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6831" y="426185"/>
            <a:ext cx="8114400" cy="3877954"/>
          </a:xfrm>
        </p:spPr>
        <p:txBody>
          <a:bodyPr/>
          <a:lstStyle/>
          <a:p>
            <a:r>
              <a:rPr lang="en-US" dirty="0" smtClean="0"/>
              <a:t>Steps for glucagon administration: </a:t>
            </a:r>
            <a:r>
              <a:rPr lang="en-US" dirty="0" err="1" smtClean="0"/>
              <a:t>Gvoke</a:t>
            </a:r>
            <a:r>
              <a:rPr lang="en-US" dirty="0" smtClean="0"/>
              <a:t> </a:t>
            </a:r>
            <a:r>
              <a:rPr lang="en-US" dirty="0" err="1" smtClean="0"/>
              <a:t>hypopen</a:t>
            </a:r>
            <a:r>
              <a:rPr lang="en-US" dirty="0" smtClean="0"/>
              <a:t> </a:t>
            </a:r>
            <a:br>
              <a:rPr lang="en-US" dirty="0" smtClean="0"/>
            </a:br>
            <a:r>
              <a:rPr lang="en-US" i="1" dirty="0" smtClean="0"/>
              <a:t>(auto-injector)</a:t>
            </a:r>
            <a:r>
              <a:rPr lang="en-US" dirty="0"/>
              <a:t/>
            </a:r>
            <a:br>
              <a:rPr lang="en-US" dirty="0"/>
            </a:br>
            <a:r>
              <a:rPr lang="en-US" sz="2000" dirty="0" smtClean="0">
                <a:hlinkClick r:id="rId3"/>
              </a:rPr>
              <a:t>https</a:t>
            </a:r>
            <a:r>
              <a:rPr lang="en-US" sz="2000" dirty="0">
                <a:hlinkClick r:id="rId3"/>
              </a:rPr>
              <a:t>://gvokeglucagon.com/#fullisi</a:t>
            </a:r>
            <a:endParaRPr lang="en-US" sz="2000" dirty="0"/>
          </a:p>
        </p:txBody>
      </p:sp>
    </p:spTree>
    <p:extLst>
      <p:ext uri="{BB962C8B-B14F-4D97-AF65-F5344CB8AC3E}">
        <p14:creationId xmlns:p14="http://schemas.microsoft.com/office/powerpoint/2010/main" val="14919862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572599" y="4425369"/>
            <a:ext cx="5998800" cy="598800"/>
          </a:xfrm>
        </p:spPr>
        <p:txBody>
          <a:bodyPr/>
          <a:lstStyle/>
          <a:p>
            <a:r>
              <a:rPr lang="en-US" dirty="0" err="1" smtClean="0"/>
              <a:t>Gvoke</a:t>
            </a:r>
            <a:r>
              <a:rPr lang="en-US" dirty="0" smtClean="0"/>
              <a:t> </a:t>
            </a:r>
            <a:r>
              <a:rPr lang="en-US" dirty="0" err="1" smtClean="0"/>
              <a:t>Hypopen</a:t>
            </a:r>
            <a:r>
              <a:rPr lang="en-US" dirty="0" smtClean="0"/>
              <a:t> (auto-injector)</a:t>
            </a:r>
            <a:endParaRPr lang="en-US" dirty="0"/>
          </a:p>
        </p:txBody>
      </p:sp>
      <p:sp>
        <p:nvSpPr>
          <p:cNvPr id="3" name="TextBox 2"/>
          <p:cNvSpPr txBox="1"/>
          <p:nvPr/>
        </p:nvSpPr>
        <p:spPr>
          <a:xfrm>
            <a:off x="553454" y="745958"/>
            <a:ext cx="4632157" cy="3046988"/>
          </a:xfrm>
          <a:prstGeom prst="rect">
            <a:avLst/>
          </a:prstGeom>
          <a:noFill/>
        </p:spPr>
        <p:txBody>
          <a:bodyPr wrap="square" rtlCol="0">
            <a:spAutoFit/>
          </a:bodyPr>
          <a:lstStyle/>
          <a:p>
            <a:pPr marL="342900" indent="-342900">
              <a:buFont typeface="+mj-lt"/>
              <a:buAutoNum type="arabicPeriod"/>
            </a:pPr>
            <a:r>
              <a:rPr lang="en-US" sz="2400" dirty="0">
                <a:solidFill>
                  <a:schemeClr val="tx1"/>
                </a:solidFill>
                <a:latin typeface="Calibri" panose="020F0502020204030204" pitchFamily="34" charset="0"/>
                <a:cs typeface="Calibri" panose="020F0502020204030204" pitchFamily="34" charset="0"/>
              </a:rPr>
              <a:t>Identify someone to call 911.</a:t>
            </a:r>
          </a:p>
          <a:p>
            <a:pPr marL="342900" indent="-342900">
              <a:buFont typeface="+mj-lt"/>
              <a:buAutoNum type="arabicPeriod"/>
            </a:pPr>
            <a:endParaRPr lang="en-US" sz="2400" dirty="0" smtClean="0">
              <a:solidFill>
                <a:schemeClr val="tx1"/>
              </a:solidFill>
              <a:latin typeface="Calibri" panose="020F0502020204030204" pitchFamily="34" charset="0"/>
              <a:cs typeface="Calibri" panose="020F0502020204030204" pitchFamily="34" charset="0"/>
            </a:endParaRPr>
          </a:p>
          <a:p>
            <a:pPr marL="342900" indent="-342900">
              <a:buFont typeface="+mj-lt"/>
              <a:buAutoNum type="arabicPeriod"/>
            </a:pPr>
            <a:r>
              <a:rPr lang="en-US" sz="2400" dirty="0" smtClean="0">
                <a:solidFill>
                  <a:schemeClr val="tx1"/>
                </a:solidFill>
                <a:latin typeface="Calibri" panose="020F0502020204030204" pitchFamily="34" charset="0"/>
                <a:cs typeface="Calibri" panose="020F0502020204030204" pitchFamily="34" charset="0"/>
              </a:rPr>
              <a:t>Gather </a:t>
            </a:r>
            <a:r>
              <a:rPr lang="en-US" sz="2400" dirty="0" err="1" smtClean="0">
                <a:solidFill>
                  <a:schemeClr val="tx1"/>
                </a:solidFill>
                <a:latin typeface="Calibri" panose="020F0502020204030204" pitchFamily="34" charset="0"/>
                <a:cs typeface="Calibri" panose="020F0502020204030204" pitchFamily="34" charset="0"/>
              </a:rPr>
              <a:t>Gvoke</a:t>
            </a:r>
            <a:r>
              <a:rPr lang="en-US" sz="2400" dirty="0" smtClean="0">
                <a:solidFill>
                  <a:schemeClr val="tx1"/>
                </a:solidFill>
                <a:latin typeface="Calibri" panose="020F0502020204030204" pitchFamily="34" charset="0"/>
                <a:cs typeface="Calibri" panose="020F0502020204030204" pitchFamily="34" charset="0"/>
              </a:rPr>
              <a:t> and put on gloves.</a:t>
            </a:r>
          </a:p>
          <a:p>
            <a:pPr marL="342900" indent="-342900">
              <a:buFont typeface="+mj-lt"/>
              <a:buAutoNum type="arabicPeriod"/>
            </a:pPr>
            <a:endParaRPr lang="en-US" sz="2400" dirty="0" smtClean="0">
              <a:solidFill>
                <a:schemeClr val="tx1"/>
              </a:solidFill>
              <a:latin typeface="Calibri" panose="020F0502020204030204" pitchFamily="34" charset="0"/>
              <a:cs typeface="Calibri" panose="020F0502020204030204" pitchFamily="34" charset="0"/>
            </a:endParaRPr>
          </a:p>
          <a:p>
            <a:pPr marL="342900" indent="-342900">
              <a:buFont typeface="+mj-lt"/>
              <a:buAutoNum type="arabicPeriod"/>
            </a:pPr>
            <a:r>
              <a:rPr lang="en-US" sz="2400" dirty="0" smtClean="0">
                <a:solidFill>
                  <a:schemeClr val="tx1"/>
                </a:solidFill>
                <a:latin typeface="Calibri" panose="020F0502020204030204" pitchFamily="34" charset="0"/>
                <a:cs typeface="Calibri" panose="020F0502020204030204" pitchFamily="34" charset="0"/>
              </a:rPr>
              <a:t>Open the pouch and make sure the medication looks clear and almost colorless. If cloudy or has visible particles, do not use.</a:t>
            </a:r>
            <a:endParaRPr lang="en-US" sz="2400" dirty="0">
              <a:solidFill>
                <a:schemeClr val="tx1"/>
              </a:solidFill>
              <a:latin typeface="Calibri" panose="020F0502020204030204" pitchFamily="34" charset="0"/>
              <a:cs typeface="Calibri" panose="020F0502020204030204" pitchFamily="34" charset="0"/>
            </a:endParaRPr>
          </a:p>
        </p:txBody>
      </p:sp>
      <p:pic>
        <p:nvPicPr>
          <p:cNvPr id="5" name="Picture 4"/>
          <p:cNvPicPr>
            <a:picLocks noChangeAspect="1"/>
          </p:cNvPicPr>
          <p:nvPr/>
        </p:nvPicPr>
        <p:blipFill>
          <a:blip r:embed="rId2"/>
          <a:stretch>
            <a:fillRect/>
          </a:stretch>
        </p:blipFill>
        <p:spPr>
          <a:xfrm>
            <a:off x="5070320" y="1765681"/>
            <a:ext cx="3820058" cy="1562318"/>
          </a:xfrm>
          <a:prstGeom prst="rect">
            <a:avLst/>
          </a:prstGeom>
        </p:spPr>
      </p:pic>
    </p:spTree>
    <p:extLst>
      <p:ext uri="{BB962C8B-B14F-4D97-AF65-F5344CB8AC3E}">
        <p14:creationId xmlns:p14="http://schemas.microsoft.com/office/powerpoint/2010/main" val="16194861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2506" y="225905"/>
            <a:ext cx="5281862" cy="3046988"/>
          </a:xfrm>
          <a:prstGeom prst="rect">
            <a:avLst/>
          </a:prstGeom>
          <a:noFill/>
        </p:spPr>
        <p:txBody>
          <a:bodyPr wrap="square" rtlCol="0">
            <a:spAutoFit/>
          </a:bodyPr>
          <a:lstStyle/>
          <a:p>
            <a:r>
              <a:rPr lang="en-US" sz="2400" dirty="0" smtClean="0">
                <a:solidFill>
                  <a:schemeClr val="tx1"/>
                </a:solidFill>
                <a:latin typeface="Calibri" panose="020F0502020204030204" pitchFamily="34" charset="0"/>
                <a:cs typeface="Calibri" panose="020F0502020204030204" pitchFamily="34" charset="0"/>
              </a:rPr>
              <a:t>4. If alcohol is available, clean the injection site.</a:t>
            </a:r>
          </a:p>
          <a:p>
            <a:pPr marL="457200" indent="-457200">
              <a:buFont typeface="+mj-lt"/>
              <a:buAutoNum type="arabicPeriod"/>
            </a:pPr>
            <a:endParaRPr lang="en-US" sz="2400" dirty="0">
              <a:solidFill>
                <a:schemeClr val="tx1"/>
              </a:solidFill>
              <a:latin typeface="Calibri" panose="020F0502020204030204" pitchFamily="34" charset="0"/>
              <a:cs typeface="Calibri" panose="020F0502020204030204" pitchFamily="34" charset="0"/>
            </a:endParaRPr>
          </a:p>
          <a:p>
            <a:r>
              <a:rPr lang="en-US" sz="2400" dirty="0">
                <a:solidFill>
                  <a:schemeClr val="tx1"/>
                </a:solidFill>
                <a:latin typeface="Calibri" panose="020F0502020204030204" pitchFamily="34" charset="0"/>
                <a:cs typeface="Calibri" panose="020F0502020204030204" pitchFamily="34" charset="0"/>
              </a:rPr>
              <a:t>5</a:t>
            </a:r>
            <a:r>
              <a:rPr lang="en-US" sz="2400" dirty="0" smtClean="0">
                <a:solidFill>
                  <a:schemeClr val="tx1"/>
                </a:solidFill>
                <a:latin typeface="Calibri" panose="020F0502020204030204" pitchFamily="34" charset="0"/>
                <a:cs typeface="Calibri" panose="020F0502020204030204" pitchFamily="34" charset="0"/>
              </a:rPr>
              <a:t>. Pull red cap off.</a:t>
            </a:r>
          </a:p>
          <a:p>
            <a:pPr marL="457200" indent="-457200">
              <a:buFont typeface="+mj-lt"/>
              <a:buAutoNum type="arabicPeriod"/>
            </a:pPr>
            <a:endParaRPr lang="en-US" sz="2400" dirty="0">
              <a:solidFill>
                <a:schemeClr val="tx1"/>
              </a:solidFill>
              <a:latin typeface="Calibri" panose="020F0502020204030204" pitchFamily="34" charset="0"/>
              <a:cs typeface="Calibri" panose="020F0502020204030204" pitchFamily="34" charset="0"/>
            </a:endParaRPr>
          </a:p>
          <a:p>
            <a:r>
              <a:rPr lang="en-US" sz="2400" dirty="0">
                <a:solidFill>
                  <a:schemeClr val="tx1"/>
                </a:solidFill>
                <a:latin typeface="Calibri" panose="020F0502020204030204" pitchFamily="34" charset="0"/>
                <a:cs typeface="Calibri" panose="020F0502020204030204" pitchFamily="34" charset="0"/>
              </a:rPr>
              <a:t>6</a:t>
            </a:r>
            <a:r>
              <a:rPr lang="en-US" sz="2400" dirty="0" smtClean="0">
                <a:solidFill>
                  <a:schemeClr val="tx1"/>
                </a:solidFill>
                <a:latin typeface="Calibri" panose="020F0502020204030204" pitchFamily="34" charset="0"/>
                <a:cs typeface="Calibri" panose="020F0502020204030204" pitchFamily="34" charset="0"/>
              </a:rPr>
              <a:t>. Push yellow end down on skin and hold for 5 seconds.</a:t>
            </a:r>
          </a:p>
          <a:p>
            <a:endParaRPr lang="en-US" sz="2400" dirty="0" smtClean="0">
              <a:solidFill>
                <a:schemeClr val="tx1"/>
              </a:solidFill>
              <a:latin typeface="Calibri" panose="020F0502020204030204" pitchFamily="34" charset="0"/>
              <a:cs typeface="Calibri" panose="020F0502020204030204" pitchFamily="34" charset="0"/>
            </a:endParaRPr>
          </a:p>
        </p:txBody>
      </p:sp>
      <p:pic>
        <p:nvPicPr>
          <p:cNvPr id="4" name="Picture 3"/>
          <p:cNvPicPr>
            <a:picLocks noChangeAspect="1"/>
          </p:cNvPicPr>
          <p:nvPr/>
        </p:nvPicPr>
        <p:blipFill>
          <a:blip r:embed="rId3"/>
          <a:stretch>
            <a:fillRect/>
          </a:stretch>
        </p:blipFill>
        <p:spPr>
          <a:xfrm>
            <a:off x="6000965" y="225905"/>
            <a:ext cx="2963250" cy="1743493"/>
          </a:xfrm>
          <a:prstGeom prst="rect">
            <a:avLst/>
          </a:prstGeom>
        </p:spPr>
      </p:pic>
      <p:pic>
        <p:nvPicPr>
          <p:cNvPr id="5" name="Picture 4"/>
          <p:cNvPicPr>
            <a:picLocks noChangeAspect="1"/>
          </p:cNvPicPr>
          <p:nvPr/>
        </p:nvPicPr>
        <p:blipFill>
          <a:blip r:embed="rId4"/>
          <a:stretch>
            <a:fillRect/>
          </a:stretch>
        </p:blipFill>
        <p:spPr>
          <a:xfrm>
            <a:off x="6000965" y="2178954"/>
            <a:ext cx="2963250" cy="1813652"/>
          </a:xfrm>
          <a:prstGeom prst="rect">
            <a:avLst/>
          </a:prstGeom>
        </p:spPr>
      </p:pic>
      <p:pic>
        <p:nvPicPr>
          <p:cNvPr id="6" name="Picture 5"/>
          <p:cNvPicPr>
            <a:picLocks noChangeAspect="1"/>
          </p:cNvPicPr>
          <p:nvPr/>
        </p:nvPicPr>
        <p:blipFill>
          <a:blip r:embed="rId5"/>
          <a:stretch>
            <a:fillRect/>
          </a:stretch>
        </p:blipFill>
        <p:spPr>
          <a:xfrm>
            <a:off x="6486997" y="4056845"/>
            <a:ext cx="2657003" cy="1086655"/>
          </a:xfrm>
          <a:prstGeom prst="rect">
            <a:avLst/>
          </a:prstGeom>
        </p:spPr>
      </p:pic>
      <p:sp>
        <p:nvSpPr>
          <p:cNvPr id="8" name="Text Placeholder 1"/>
          <p:cNvSpPr txBox="1">
            <a:spLocks/>
          </p:cNvSpPr>
          <p:nvPr/>
        </p:nvSpPr>
        <p:spPr>
          <a:xfrm>
            <a:off x="192506" y="4389275"/>
            <a:ext cx="5998800" cy="598800"/>
          </a:xfrm>
          <a:prstGeom prst="rect">
            <a:avLst/>
          </a:prstGeom>
          <a:noFill/>
          <a:ln>
            <a:noFill/>
          </a:ln>
        </p:spPr>
        <p:txBody>
          <a:bodyPr spcFirstLastPara="1" wrap="square" lIns="91425" tIns="91425" rIns="91425" bIns="91425" anchor="ctr" anchorCtr="0">
            <a:normAutofit/>
          </a:bodyPr>
          <a:lstStyle>
            <a:defPPr marR="0" lvl="0" algn="l" rtl="0">
              <a:lnSpc>
                <a:spcPct val="100000"/>
              </a:lnSpc>
              <a:spcBef>
                <a:spcPts val="0"/>
              </a:spcBef>
              <a:spcAft>
                <a:spcPts val="0"/>
              </a:spcAft>
            </a:defPPr>
            <a:lvl1pPr marL="457200" marR="0" lvl="0" indent="-228600" algn="ctr" rtl="0">
              <a:lnSpc>
                <a:spcPct val="100000"/>
              </a:lnSpc>
              <a:spcBef>
                <a:spcPts val="0"/>
              </a:spcBef>
              <a:spcAft>
                <a:spcPts val="0"/>
              </a:spcAft>
              <a:buClr>
                <a:srgbClr val="000000"/>
              </a:buClr>
              <a:buSzPts val="1800"/>
              <a:buFont typeface="Open Sans ExtraBold"/>
              <a:buNone/>
              <a:defRPr sz="1800" b="0" i="0" u="none" strike="noStrike" cap="none">
                <a:solidFill>
                  <a:srgbClr val="000000"/>
                </a:solidFill>
                <a:latin typeface="Open Sans ExtraBold"/>
                <a:ea typeface="Open Sans ExtraBold"/>
                <a:cs typeface="Open Sans ExtraBold"/>
                <a:sym typeface="Open Sans ExtraBold"/>
              </a:defRPr>
            </a:lvl1pPr>
            <a:lvl2pPr marL="914400" marR="0" lvl="1" indent="-330200" algn="l" rtl="0">
              <a:lnSpc>
                <a:spcPct val="115000"/>
              </a:lnSpc>
              <a:spcBef>
                <a:spcPts val="0"/>
              </a:spcBef>
              <a:spcAft>
                <a:spcPts val="0"/>
              </a:spcAft>
              <a:buClr>
                <a:srgbClr val="000000"/>
              </a:buClr>
              <a:buSzPts val="1600"/>
              <a:buFont typeface="Open Sans"/>
              <a:buChar char="○"/>
              <a:defRPr sz="1600" b="0" i="0" u="none" strike="noStrike" cap="none">
                <a:solidFill>
                  <a:srgbClr val="000000"/>
                </a:solidFill>
                <a:latin typeface="Open Sans"/>
                <a:ea typeface="Open Sans"/>
                <a:cs typeface="Open Sans"/>
                <a:sym typeface="Open Sans"/>
              </a:defRPr>
            </a:lvl2pPr>
            <a:lvl3pPr marL="1371600" marR="0" lvl="2" indent="-330200" algn="l" rtl="0">
              <a:lnSpc>
                <a:spcPct val="115000"/>
              </a:lnSpc>
              <a:spcBef>
                <a:spcPts val="0"/>
              </a:spcBef>
              <a:spcAft>
                <a:spcPts val="0"/>
              </a:spcAft>
              <a:buClr>
                <a:srgbClr val="000000"/>
              </a:buClr>
              <a:buSzPts val="1600"/>
              <a:buFont typeface="Open Sans"/>
              <a:buChar char="■"/>
              <a:defRPr sz="1600" b="0" i="0" u="none" strike="noStrike" cap="none">
                <a:solidFill>
                  <a:srgbClr val="000000"/>
                </a:solidFill>
                <a:latin typeface="Open Sans"/>
                <a:ea typeface="Open Sans"/>
                <a:cs typeface="Open Sans"/>
                <a:sym typeface="Open Sans"/>
              </a:defRPr>
            </a:lvl3pPr>
            <a:lvl4pPr marL="1828800" marR="0" lvl="3" indent="-330200" algn="l" rtl="0">
              <a:lnSpc>
                <a:spcPct val="115000"/>
              </a:lnSpc>
              <a:spcBef>
                <a:spcPts val="0"/>
              </a:spcBef>
              <a:spcAft>
                <a:spcPts val="0"/>
              </a:spcAft>
              <a:buClr>
                <a:srgbClr val="000000"/>
              </a:buClr>
              <a:buSzPts val="1600"/>
              <a:buFont typeface="Open Sans"/>
              <a:buChar char="●"/>
              <a:defRPr sz="1600" b="0" i="0" u="none" strike="noStrike" cap="none">
                <a:solidFill>
                  <a:srgbClr val="000000"/>
                </a:solidFill>
                <a:latin typeface="Open Sans"/>
                <a:ea typeface="Open Sans"/>
                <a:cs typeface="Open Sans"/>
                <a:sym typeface="Open Sans"/>
              </a:defRPr>
            </a:lvl4pPr>
            <a:lvl5pPr marL="2286000" marR="0" lvl="4" indent="-330200" algn="l" rtl="0">
              <a:lnSpc>
                <a:spcPct val="115000"/>
              </a:lnSpc>
              <a:spcBef>
                <a:spcPts val="0"/>
              </a:spcBef>
              <a:spcAft>
                <a:spcPts val="0"/>
              </a:spcAft>
              <a:buClr>
                <a:srgbClr val="000000"/>
              </a:buClr>
              <a:buSzPts val="1600"/>
              <a:buFont typeface="Open Sans"/>
              <a:buChar char="○"/>
              <a:defRPr sz="1600" b="0" i="0" u="none" strike="noStrike" cap="none">
                <a:solidFill>
                  <a:srgbClr val="000000"/>
                </a:solidFill>
                <a:latin typeface="Open Sans"/>
                <a:ea typeface="Open Sans"/>
                <a:cs typeface="Open Sans"/>
                <a:sym typeface="Open Sans"/>
              </a:defRPr>
            </a:lvl5pPr>
            <a:lvl6pPr marL="2743200" marR="0" lvl="5" indent="-330200" algn="l" rtl="0">
              <a:lnSpc>
                <a:spcPct val="115000"/>
              </a:lnSpc>
              <a:spcBef>
                <a:spcPts val="0"/>
              </a:spcBef>
              <a:spcAft>
                <a:spcPts val="0"/>
              </a:spcAft>
              <a:buClr>
                <a:srgbClr val="000000"/>
              </a:buClr>
              <a:buSzPts val="1600"/>
              <a:buFont typeface="Open Sans"/>
              <a:buChar char="■"/>
              <a:defRPr sz="1600" b="0" i="0" u="none" strike="noStrike" cap="none">
                <a:solidFill>
                  <a:srgbClr val="000000"/>
                </a:solidFill>
                <a:latin typeface="Open Sans"/>
                <a:ea typeface="Open Sans"/>
                <a:cs typeface="Open Sans"/>
                <a:sym typeface="Open Sans"/>
              </a:defRPr>
            </a:lvl6pPr>
            <a:lvl7pPr marL="3200400" marR="0" lvl="6" indent="-330200" algn="l" rtl="0">
              <a:lnSpc>
                <a:spcPct val="115000"/>
              </a:lnSpc>
              <a:spcBef>
                <a:spcPts val="0"/>
              </a:spcBef>
              <a:spcAft>
                <a:spcPts val="0"/>
              </a:spcAft>
              <a:buClr>
                <a:srgbClr val="000000"/>
              </a:buClr>
              <a:buSzPts val="1600"/>
              <a:buFont typeface="Open Sans"/>
              <a:buChar char="●"/>
              <a:defRPr sz="1600" b="0" i="0" u="none" strike="noStrike" cap="none">
                <a:solidFill>
                  <a:srgbClr val="000000"/>
                </a:solidFill>
                <a:latin typeface="Open Sans"/>
                <a:ea typeface="Open Sans"/>
                <a:cs typeface="Open Sans"/>
                <a:sym typeface="Open Sans"/>
              </a:defRPr>
            </a:lvl7pPr>
            <a:lvl8pPr marL="3657600" marR="0" lvl="7" indent="-330200" algn="l" rtl="0">
              <a:lnSpc>
                <a:spcPct val="115000"/>
              </a:lnSpc>
              <a:spcBef>
                <a:spcPts val="0"/>
              </a:spcBef>
              <a:spcAft>
                <a:spcPts val="0"/>
              </a:spcAft>
              <a:buClr>
                <a:srgbClr val="000000"/>
              </a:buClr>
              <a:buSzPts val="1600"/>
              <a:buFont typeface="Open Sans"/>
              <a:buChar char="○"/>
              <a:defRPr sz="1600" b="0" i="0" u="none" strike="noStrike" cap="none">
                <a:solidFill>
                  <a:srgbClr val="000000"/>
                </a:solidFill>
                <a:latin typeface="Open Sans"/>
                <a:ea typeface="Open Sans"/>
                <a:cs typeface="Open Sans"/>
                <a:sym typeface="Open Sans"/>
              </a:defRPr>
            </a:lvl8pPr>
            <a:lvl9pPr marL="4114800" marR="0" lvl="8" indent="-330200" algn="l" rtl="0">
              <a:lnSpc>
                <a:spcPct val="115000"/>
              </a:lnSpc>
              <a:spcBef>
                <a:spcPts val="0"/>
              </a:spcBef>
              <a:spcAft>
                <a:spcPts val="0"/>
              </a:spcAft>
              <a:buClr>
                <a:srgbClr val="000000"/>
              </a:buClr>
              <a:buSzPts val="1600"/>
              <a:buFont typeface="Open Sans"/>
              <a:buChar char="■"/>
              <a:defRPr sz="1600" b="0" i="0" u="none" strike="noStrike" cap="none">
                <a:solidFill>
                  <a:srgbClr val="000000"/>
                </a:solidFill>
                <a:latin typeface="Open Sans"/>
                <a:ea typeface="Open Sans"/>
                <a:cs typeface="Open Sans"/>
                <a:sym typeface="Open Sans"/>
              </a:defRPr>
            </a:lvl9pPr>
          </a:lstStyle>
          <a:p>
            <a:r>
              <a:rPr lang="en-US" smtClean="0"/>
              <a:t>Gvoke Hypopen (auto-injector)</a:t>
            </a:r>
            <a:endParaRPr lang="en-US" dirty="0"/>
          </a:p>
        </p:txBody>
      </p:sp>
    </p:spTree>
    <p:extLst>
      <p:ext uri="{BB962C8B-B14F-4D97-AF65-F5344CB8AC3E}">
        <p14:creationId xmlns:p14="http://schemas.microsoft.com/office/powerpoint/2010/main" val="21006234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34238" y="683994"/>
            <a:ext cx="5041231" cy="3477875"/>
          </a:xfrm>
          <a:prstGeom prst="rect">
            <a:avLst/>
          </a:prstGeom>
          <a:noFill/>
        </p:spPr>
        <p:txBody>
          <a:bodyPr wrap="square" rtlCol="0">
            <a:spAutoFit/>
          </a:bodyPr>
          <a:lstStyle/>
          <a:p>
            <a:r>
              <a:rPr lang="en-US" sz="2400" dirty="0">
                <a:solidFill>
                  <a:schemeClr val="tx1"/>
                </a:solidFill>
                <a:latin typeface="Calibri" panose="020F0502020204030204" pitchFamily="34" charset="0"/>
                <a:cs typeface="Calibri" panose="020F0502020204030204" pitchFamily="34" charset="0"/>
              </a:rPr>
              <a:t>7. Administer to upper arm, stomach, or thigh.</a:t>
            </a:r>
          </a:p>
          <a:p>
            <a:endParaRPr lang="en-US" sz="2400" dirty="0" smtClean="0">
              <a:solidFill>
                <a:schemeClr val="tx1"/>
              </a:solidFill>
              <a:latin typeface="Calibri" panose="020F0502020204030204" pitchFamily="34" charset="0"/>
              <a:cs typeface="Calibri" panose="020F0502020204030204" pitchFamily="34" charset="0"/>
            </a:endParaRPr>
          </a:p>
          <a:p>
            <a:r>
              <a:rPr lang="en-US" sz="2400" dirty="0" smtClean="0">
                <a:solidFill>
                  <a:schemeClr val="tx1"/>
                </a:solidFill>
                <a:latin typeface="Calibri" panose="020F0502020204030204" pitchFamily="34" charset="0"/>
                <a:cs typeface="Calibri" panose="020F0502020204030204" pitchFamily="34" charset="0"/>
              </a:rPr>
              <a:t>8. Turn person on their side.</a:t>
            </a:r>
          </a:p>
          <a:p>
            <a:endParaRPr lang="en-US" sz="2400" dirty="0" smtClean="0">
              <a:solidFill>
                <a:schemeClr val="tx1"/>
              </a:solidFill>
              <a:latin typeface="Calibri" panose="020F0502020204030204" pitchFamily="34" charset="0"/>
              <a:cs typeface="Calibri" panose="020F0502020204030204" pitchFamily="34" charset="0"/>
            </a:endParaRPr>
          </a:p>
          <a:p>
            <a:r>
              <a:rPr lang="en-US" sz="2400" dirty="0">
                <a:solidFill>
                  <a:schemeClr val="tx1"/>
                </a:solidFill>
                <a:latin typeface="Calibri" panose="020F0502020204030204" pitchFamily="34" charset="0"/>
                <a:cs typeface="Calibri" panose="020F0502020204030204" pitchFamily="34" charset="0"/>
              </a:rPr>
              <a:t>9</a:t>
            </a:r>
            <a:r>
              <a:rPr lang="en-US" sz="2400" dirty="0" smtClean="0">
                <a:solidFill>
                  <a:schemeClr val="tx1"/>
                </a:solidFill>
                <a:latin typeface="Calibri" panose="020F0502020204030204" pitchFamily="34" charset="0"/>
                <a:cs typeface="Calibri" panose="020F0502020204030204" pitchFamily="34" charset="0"/>
              </a:rPr>
              <a:t>. Give used device to EMS personnel</a:t>
            </a:r>
            <a:r>
              <a:rPr lang="en-US" dirty="0" smtClean="0">
                <a:solidFill>
                  <a:schemeClr val="tx1"/>
                </a:solidFill>
                <a:latin typeface="Calibri" panose="020F0502020204030204" pitchFamily="34" charset="0"/>
                <a:cs typeface="Calibri" panose="020F0502020204030204" pitchFamily="34" charset="0"/>
              </a:rPr>
              <a:t>.</a:t>
            </a:r>
          </a:p>
          <a:p>
            <a:endParaRPr lang="en-US" dirty="0">
              <a:solidFill>
                <a:schemeClr val="tx1"/>
              </a:solidFill>
              <a:latin typeface="Calibri" panose="020F0502020204030204" pitchFamily="34" charset="0"/>
              <a:cs typeface="Calibri" panose="020F0502020204030204" pitchFamily="34" charset="0"/>
            </a:endParaRPr>
          </a:p>
          <a:p>
            <a:r>
              <a:rPr lang="en-US" sz="2400" dirty="0" smtClean="0">
                <a:solidFill>
                  <a:schemeClr val="tx1"/>
                </a:solidFill>
                <a:latin typeface="Calibri" panose="020F0502020204030204" pitchFamily="34" charset="0"/>
                <a:cs typeface="Calibri" panose="020F0502020204030204" pitchFamily="34" charset="0"/>
              </a:rPr>
              <a:t>10. </a:t>
            </a:r>
            <a:r>
              <a:rPr lang="en-US" sz="2400" dirty="0">
                <a:solidFill>
                  <a:schemeClr val="tx1"/>
                </a:solidFill>
                <a:latin typeface="Calibri" panose="020F0502020204030204" pitchFamily="34" charset="0"/>
                <a:cs typeface="Calibri" panose="020F0502020204030204" pitchFamily="34" charset="0"/>
              </a:rPr>
              <a:t>Document the date, time, dose on the medication administration form.</a:t>
            </a:r>
          </a:p>
          <a:p>
            <a:endParaRPr lang="en-US" dirty="0"/>
          </a:p>
        </p:txBody>
      </p:sp>
      <p:pic>
        <p:nvPicPr>
          <p:cNvPr id="6" name="Picture 5"/>
          <p:cNvPicPr>
            <a:picLocks noChangeAspect="1"/>
          </p:cNvPicPr>
          <p:nvPr/>
        </p:nvPicPr>
        <p:blipFill>
          <a:blip r:embed="rId2"/>
          <a:stretch>
            <a:fillRect/>
          </a:stretch>
        </p:blipFill>
        <p:spPr>
          <a:xfrm>
            <a:off x="6323526" y="463663"/>
            <a:ext cx="1954199" cy="1954199"/>
          </a:xfrm>
          <a:prstGeom prst="rect">
            <a:avLst/>
          </a:prstGeom>
        </p:spPr>
      </p:pic>
      <p:pic>
        <p:nvPicPr>
          <p:cNvPr id="7" name="Picture 2" descr="Image result for Lateral Recovery Posi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6785" y="2645268"/>
            <a:ext cx="2539499" cy="115031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4"/>
          <a:stretch>
            <a:fillRect/>
          </a:stretch>
        </p:blipFill>
        <p:spPr>
          <a:xfrm>
            <a:off x="6490952" y="4044778"/>
            <a:ext cx="2653048" cy="1085037"/>
          </a:xfrm>
          <a:prstGeom prst="rect">
            <a:avLst/>
          </a:prstGeom>
        </p:spPr>
      </p:pic>
      <p:sp>
        <p:nvSpPr>
          <p:cNvPr id="9" name="Text Placeholder 1"/>
          <p:cNvSpPr>
            <a:spLocks noGrp="1"/>
          </p:cNvSpPr>
          <p:nvPr>
            <p:ph type="body" idx="1"/>
          </p:nvPr>
        </p:nvSpPr>
        <p:spPr>
          <a:xfrm>
            <a:off x="234238" y="4459507"/>
            <a:ext cx="5998800" cy="598800"/>
          </a:xfrm>
        </p:spPr>
        <p:txBody>
          <a:bodyPr/>
          <a:lstStyle/>
          <a:p>
            <a:r>
              <a:rPr lang="en-US" dirty="0" err="1" smtClean="0"/>
              <a:t>Gvoke</a:t>
            </a:r>
            <a:r>
              <a:rPr lang="en-US" dirty="0" smtClean="0"/>
              <a:t> </a:t>
            </a:r>
            <a:r>
              <a:rPr lang="en-US" dirty="0" err="1" smtClean="0"/>
              <a:t>Hypopen</a:t>
            </a:r>
            <a:r>
              <a:rPr lang="en-US" dirty="0" smtClean="0"/>
              <a:t> (auto-injector)</a:t>
            </a:r>
            <a:endParaRPr lang="en-US" dirty="0"/>
          </a:p>
        </p:txBody>
      </p:sp>
    </p:spTree>
    <p:extLst>
      <p:ext uri="{BB962C8B-B14F-4D97-AF65-F5344CB8AC3E}">
        <p14:creationId xmlns:p14="http://schemas.microsoft.com/office/powerpoint/2010/main" val="1414779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Without insulin…</a:t>
            </a:r>
            <a:endParaRPr lang="en-US" dirty="0"/>
          </a:p>
        </p:txBody>
      </p:sp>
      <p:sp>
        <p:nvSpPr>
          <p:cNvPr id="3" name="TextBox 2"/>
          <p:cNvSpPr txBox="1"/>
          <p:nvPr/>
        </p:nvSpPr>
        <p:spPr>
          <a:xfrm>
            <a:off x="1064713" y="2661974"/>
            <a:ext cx="7302674" cy="1569660"/>
          </a:xfrm>
          <a:prstGeom prst="rect">
            <a:avLst/>
          </a:prstGeom>
          <a:noFill/>
        </p:spPr>
        <p:txBody>
          <a:bodyPr wrap="square" rtlCol="0">
            <a:spAutoFit/>
          </a:bodyPr>
          <a:lstStyle/>
          <a:p>
            <a:r>
              <a:rPr lang="en-US" sz="2400" dirty="0" smtClean="0">
                <a:solidFill>
                  <a:schemeClr val="tx1"/>
                </a:solidFill>
                <a:latin typeface="Calibri" panose="020F0502020204030204" pitchFamily="34" charset="0"/>
                <a:cs typeface="Calibri" panose="020F0502020204030204" pitchFamily="34" charset="0"/>
              </a:rPr>
              <a:t>High levels of blood glucose build up in the blood.  </a:t>
            </a:r>
          </a:p>
          <a:p>
            <a:endParaRPr lang="en-US" sz="2400" dirty="0">
              <a:solidFill>
                <a:schemeClr val="tx1"/>
              </a:solidFill>
              <a:latin typeface="Calibri" panose="020F0502020204030204" pitchFamily="34" charset="0"/>
              <a:cs typeface="Calibri" panose="020F0502020204030204" pitchFamily="34" charset="0"/>
            </a:endParaRPr>
          </a:p>
          <a:p>
            <a:r>
              <a:rPr lang="en-US" sz="2400" dirty="0" smtClean="0">
                <a:solidFill>
                  <a:schemeClr val="tx1"/>
                </a:solidFill>
                <a:latin typeface="Calibri" panose="020F0502020204030204" pitchFamily="34" charset="0"/>
                <a:cs typeface="Calibri" panose="020F0502020204030204" pitchFamily="34" charset="0"/>
              </a:rPr>
              <a:t>The blood glucose cannot get into the cell to provide energy.</a:t>
            </a:r>
            <a:endParaRPr lang="en-US" sz="2400" dirty="0">
              <a:solidFill>
                <a:schemeClr val="tx1"/>
              </a:solidFill>
              <a:latin typeface="Calibri" panose="020F0502020204030204" pitchFamily="34" charset="0"/>
              <a:cs typeface="Calibri" panose="020F0502020204030204" pitchFamily="34" charset="0"/>
            </a:endParaRPr>
          </a:p>
        </p:txBody>
      </p:sp>
      <p:pic>
        <p:nvPicPr>
          <p:cNvPr id="5" name="Picture 4"/>
          <p:cNvPicPr>
            <a:picLocks noChangeAspect="1"/>
          </p:cNvPicPr>
          <p:nvPr/>
        </p:nvPicPr>
        <p:blipFill>
          <a:blip r:embed="rId2"/>
          <a:stretch>
            <a:fillRect/>
          </a:stretch>
        </p:blipFill>
        <p:spPr>
          <a:xfrm>
            <a:off x="2268768" y="589794"/>
            <a:ext cx="4201111" cy="1686160"/>
          </a:xfrm>
          <a:prstGeom prst="rect">
            <a:avLst/>
          </a:prstGeom>
        </p:spPr>
      </p:pic>
    </p:spTree>
    <p:extLst>
      <p:ext uri="{BB962C8B-B14F-4D97-AF65-F5344CB8AC3E}">
        <p14:creationId xmlns:p14="http://schemas.microsoft.com/office/powerpoint/2010/main" val="394560327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1225" y="1051241"/>
            <a:ext cx="8114400" cy="3677900"/>
          </a:xfrm>
        </p:spPr>
        <p:txBody>
          <a:bodyPr/>
          <a:lstStyle/>
          <a:p>
            <a:r>
              <a:rPr lang="en-US" sz="4800" dirty="0" smtClean="0"/>
              <a:t>Steps for glucagon administration: </a:t>
            </a:r>
            <a:r>
              <a:rPr lang="en-US" sz="4800" dirty="0" err="1" smtClean="0"/>
              <a:t>Zegalogue</a:t>
            </a:r>
            <a:r>
              <a:rPr lang="en-US" sz="4800" dirty="0" smtClean="0"/>
              <a:t> </a:t>
            </a:r>
            <a:r>
              <a:rPr lang="en-US" sz="4800" b="1" i="1" dirty="0" smtClean="0"/>
              <a:t>auto-injector</a:t>
            </a:r>
            <a:r>
              <a:rPr lang="en-US" sz="4800" b="1" i="1" u="sng" dirty="0" smtClean="0"/>
              <a:t/>
            </a:r>
            <a:br>
              <a:rPr lang="en-US" sz="4800" b="1" i="1" u="sng" dirty="0" smtClean="0"/>
            </a:br>
            <a:r>
              <a:rPr lang="en-US" dirty="0" smtClean="0"/>
              <a:t/>
            </a:r>
            <a:br>
              <a:rPr lang="en-US" dirty="0" smtClean="0"/>
            </a:br>
            <a:r>
              <a:rPr lang="en-US" sz="1400" dirty="0" smtClean="0"/>
              <a:t/>
            </a:r>
            <a:br>
              <a:rPr lang="en-US" sz="1400" dirty="0" smtClean="0"/>
            </a:br>
            <a:r>
              <a:rPr lang="en-US" sz="1400" dirty="0" smtClean="0">
                <a:hlinkClick r:id="rId3"/>
              </a:rPr>
              <a:t>https://www.zegalogue.com/zegalogue-autoinjector-instruction-for-use.pdf</a:t>
            </a:r>
            <a:endParaRPr lang="en-US" sz="1400" dirty="0"/>
          </a:p>
        </p:txBody>
      </p:sp>
    </p:spTree>
    <p:extLst>
      <p:ext uri="{BB962C8B-B14F-4D97-AF65-F5344CB8AC3E}">
        <p14:creationId xmlns:p14="http://schemas.microsoft.com/office/powerpoint/2010/main" val="39189554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981069" y="4359148"/>
            <a:ext cx="5998800" cy="598800"/>
          </a:xfrm>
        </p:spPr>
        <p:txBody>
          <a:bodyPr/>
          <a:lstStyle/>
          <a:p>
            <a:r>
              <a:rPr lang="en-US" dirty="0" err="1" smtClean="0"/>
              <a:t>Zegalogue</a:t>
            </a:r>
            <a:r>
              <a:rPr lang="en-US" dirty="0" smtClean="0"/>
              <a:t> Auto-injector</a:t>
            </a:r>
            <a:endParaRPr lang="en-US" dirty="0"/>
          </a:p>
        </p:txBody>
      </p:sp>
      <p:sp>
        <p:nvSpPr>
          <p:cNvPr id="3" name="TextBox 2"/>
          <p:cNvSpPr txBox="1"/>
          <p:nvPr/>
        </p:nvSpPr>
        <p:spPr>
          <a:xfrm>
            <a:off x="251405" y="565120"/>
            <a:ext cx="4688187" cy="4093428"/>
          </a:xfrm>
          <a:prstGeom prst="rect">
            <a:avLst/>
          </a:prstGeom>
          <a:noFill/>
        </p:spPr>
        <p:txBody>
          <a:bodyPr wrap="square" rtlCol="0">
            <a:spAutoFit/>
          </a:bodyPr>
          <a:lstStyle/>
          <a:p>
            <a:pPr marL="342900" indent="-342900">
              <a:buFont typeface="+mj-lt"/>
              <a:buAutoNum type="arabicPeriod"/>
            </a:pPr>
            <a:r>
              <a:rPr lang="en-US" sz="2000" dirty="0">
                <a:solidFill>
                  <a:srgbClr val="7030A0"/>
                </a:solidFill>
                <a:latin typeface="Calibri" panose="020F0502020204030204" pitchFamily="34" charset="0"/>
                <a:cs typeface="Calibri" panose="020F0502020204030204" pitchFamily="34" charset="0"/>
              </a:rPr>
              <a:t>Identify someone to call 911.</a:t>
            </a:r>
          </a:p>
          <a:p>
            <a:pPr marL="342900" indent="-342900">
              <a:buFont typeface="+mj-lt"/>
              <a:buAutoNum type="arabicPeriod"/>
            </a:pPr>
            <a:endParaRPr lang="en-US" sz="2000" dirty="0" smtClean="0">
              <a:solidFill>
                <a:srgbClr val="7030A0"/>
              </a:solidFill>
              <a:latin typeface="Calibri" panose="020F0502020204030204" pitchFamily="34" charset="0"/>
              <a:cs typeface="Calibri" panose="020F0502020204030204" pitchFamily="34" charset="0"/>
            </a:endParaRPr>
          </a:p>
          <a:p>
            <a:pPr marL="342900" indent="-342900">
              <a:buFont typeface="+mj-lt"/>
              <a:buAutoNum type="arabicPeriod"/>
            </a:pPr>
            <a:r>
              <a:rPr lang="en-US" sz="2000" dirty="0" smtClean="0">
                <a:solidFill>
                  <a:srgbClr val="7030A0"/>
                </a:solidFill>
                <a:latin typeface="Calibri" panose="020F0502020204030204" pitchFamily="34" charset="0"/>
                <a:cs typeface="Calibri" panose="020F0502020204030204" pitchFamily="34" charset="0"/>
              </a:rPr>
              <a:t>Gather </a:t>
            </a:r>
            <a:r>
              <a:rPr lang="en-US" sz="2000" dirty="0" err="1" smtClean="0">
                <a:solidFill>
                  <a:srgbClr val="7030A0"/>
                </a:solidFill>
                <a:latin typeface="Calibri" panose="020F0502020204030204" pitchFamily="34" charset="0"/>
                <a:cs typeface="Calibri" panose="020F0502020204030204" pitchFamily="34" charset="0"/>
              </a:rPr>
              <a:t>Zegalogue</a:t>
            </a:r>
            <a:r>
              <a:rPr lang="en-US" sz="2000" dirty="0" smtClean="0">
                <a:solidFill>
                  <a:srgbClr val="7030A0"/>
                </a:solidFill>
                <a:latin typeface="Calibri" panose="020F0502020204030204" pitchFamily="34" charset="0"/>
                <a:cs typeface="Calibri" panose="020F0502020204030204" pitchFamily="34" charset="0"/>
              </a:rPr>
              <a:t> auto-injector and put on gloves.</a:t>
            </a:r>
          </a:p>
          <a:p>
            <a:pPr marL="342900" indent="-342900">
              <a:buFont typeface="+mj-lt"/>
              <a:buAutoNum type="arabicPeriod"/>
            </a:pPr>
            <a:endParaRPr lang="en-US" sz="2000" dirty="0" smtClean="0">
              <a:solidFill>
                <a:srgbClr val="7030A0"/>
              </a:solidFill>
              <a:latin typeface="Calibri" panose="020F0502020204030204" pitchFamily="34" charset="0"/>
              <a:cs typeface="Calibri" panose="020F0502020204030204" pitchFamily="34" charset="0"/>
            </a:endParaRPr>
          </a:p>
          <a:p>
            <a:pPr marL="342900" indent="-342900">
              <a:buFont typeface="+mj-lt"/>
              <a:buAutoNum type="arabicPeriod"/>
            </a:pPr>
            <a:r>
              <a:rPr lang="en-US" sz="2000" dirty="0">
                <a:solidFill>
                  <a:srgbClr val="7030A0"/>
                </a:solidFill>
                <a:latin typeface="Calibri" panose="020F0502020204030204" pitchFamily="34" charset="0"/>
                <a:cs typeface="Calibri" panose="020F0502020204030204" pitchFamily="34" charset="0"/>
              </a:rPr>
              <a:t>Hold the red protective case upright and remove gray lid. Carefully remove </a:t>
            </a:r>
            <a:r>
              <a:rPr lang="en-US" sz="2000" dirty="0" err="1">
                <a:solidFill>
                  <a:srgbClr val="7030A0"/>
                </a:solidFill>
                <a:latin typeface="Calibri" panose="020F0502020204030204" pitchFamily="34" charset="0"/>
                <a:cs typeface="Calibri" panose="020F0502020204030204" pitchFamily="34" charset="0"/>
              </a:rPr>
              <a:t>Zegalogue</a:t>
            </a:r>
            <a:r>
              <a:rPr lang="en-US" sz="2000" dirty="0">
                <a:solidFill>
                  <a:srgbClr val="7030A0"/>
                </a:solidFill>
                <a:latin typeface="Calibri" panose="020F0502020204030204" pitchFamily="34" charset="0"/>
                <a:cs typeface="Calibri" panose="020F0502020204030204" pitchFamily="34" charset="0"/>
              </a:rPr>
              <a:t> device from the red protective case without dropping it</a:t>
            </a:r>
            <a:r>
              <a:rPr lang="en-US" sz="2000" dirty="0" smtClean="0">
                <a:solidFill>
                  <a:srgbClr val="7030A0"/>
                </a:solidFill>
                <a:latin typeface="Calibri" panose="020F0502020204030204" pitchFamily="34" charset="0"/>
                <a:cs typeface="Calibri" panose="020F0502020204030204" pitchFamily="34" charset="0"/>
              </a:rPr>
              <a:t>.</a:t>
            </a:r>
          </a:p>
          <a:p>
            <a:pPr marL="342900" indent="-342900">
              <a:buFont typeface="+mj-lt"/>
              <a:buAutoNum type="arabicPeriod"/>
            </a:pPr>
            <a:endParaRPr lang="en-US" sz="2000" dirty="0" smtClean="0">
              <a:solidFill>
                <a:srgbClr val="7030A0"/>
              </a:solidFill>
              <a:latin typeface="Calibri" panose="020F0502020204030204" pitchFamily="34" charset="0"/>
              <a:cs typeface="Calibri" panose="020F0502020204030204" pitchFamily="34" charset="0"/>
            </a:endParaRPr>
          </a:p>
          <a:p>
            <a:pPr marL="342900" indent="-342900">
              <a:buFont typeface="+mj-lt"/>
              <a:buAutoNum type="arabicPeriod"/>
            </a:pPr>
            <a:r>
              <a:rPr lang="en-US" sz="2000" dirty="0" smtClean="0">
                <a:solidFill>
                  <a:srgbClr val="7030A0"/>
                </a:solidFill>
                <a:latin typeface="Calibri" panose="020F0502020204030204" pitchFamily="34" charset="0"/>
                <a:cs typeface="Calibri" panose="020F0502020204030204" pitchFamily="34" charset="0"/>
              </a:rPr>
              <a:t>If </a:t>
            </a:r>
            <a:r>
              <a:rPr lang="en-US" sz="2000" dirty="0">
                <a:solidFill>
                  <a:srgbClr val="7030A0"/>
                </a:solidFill>
                <a:latin typeface="Calibri" panose="020F0502020204030204" pitchFamily="34" charset="0"/>
                <a:cs typeface="Calibri" panose="020F0502020204030204" pitchFamily="34" charset="0"/>
              </a:rPr>
              <a:t>alcohol is available, clean the injection site.</a:t>
            </a:r>
          </a:p>
          <a:p>
            <a:endParaRPr lang="en-US" sz="2000" dirty="0">
              <a:solidFill>
                <a:srgbClr val="7030A0"/>
              </a:solidFill>
              <a:latin typeface="Calibri" panose="020F0502020204030204" pitchFamily="34" charset="0"/>
              <a:cs typeface="Calibri" panose="020F0502020204030204" pitchFamily="34" charset="0"/>
            </a:endParaRPr>
          </a:p>
        </p:txBody>
      </p:sp>
      <p:pic>
        <p:nvPicPr>
          <p:cNvPr id="6" name="Picture 5"/>
          <p:cNvPicPr>
            <a:picLocks noChangeAspect="1"/>
          </p:cNvPicPr>
          <p:nvPr/>
        </p:nvPicPr>
        <p:blipFill>
          <a:blip r:embed="rId3"/>
          <a:stretch>
            <a:fillRect/>
          </a:stretch>
        </p:blipFill>
        <p:spPr>
          <a:xfrm>
            <a:off x="5408301" y="993660"/>
            <a:ext cx="3734321" cy="1066949"/>
          </a:xfrm>
          <a:prstGeom prst="rect">
            <a:avLst/>
          </a:prstGeom>
        </p:spPr>
      </p:pic>
      <p:pic>
        <p:nvPicPr>
          <p:cNvPr id="7" name="Picture 6"/>
          <p:cNvPicPr>
            <a:picLocks noChangeAspect="1"/>
          </p:cNvPicPr>
          <p:nvPr/>
        </p:nvPicPr>
        <p:blipFill>
          <a:blip r:embed="rId4"/>
          <a:stretch>
            <a:fillRect/>
          </a:stretch>
        </p:blipFill>
        <p:spPr>
          <a:xfrm>
            <a:off x="6290222" y="2611834"/>
            <a:ext cx="1457528" cy="1362265"/>
          </a:xfrm>
          <a:prstGeom prst="rect">
            <a:avLst/>
          </a:prstGeom>
        </p:spPr>
      </p:pic>
      <p:pic>
        <p:nvPicPr>
          <p:cNvPr id="4" name="Picture 3"/>
          <p:cNvPicPr>
            <a:picLocks noChangeAspect="1"/>
          </p:cNvPicPr>
          <p:nvPr/>
        </p:nvPicPr>
        <p:blipFill>
          <a:blip r:embed="rId5"/>
          <a:stretch>
            <a:fillRect/>
          </a:stretch>
        </p:blipFill>
        <p:spPr>
          <a:xfrm>
            <a:off x="6658377" y="4235093"/>
            <a:ext cx="2527176" cy="908406"/>
          </a:xfrm>
          <a:prstGeom prst="rect">
            <a:avLst/>
          </a:prstGeom>
        </p:spPr>
      </p:pic>
      <p:pic>
        <p:nvPicPr>
          <p:cNvPr id="8" name="Picture 7"/>
          <p:cNvPicPr>
            <a:picLocks noChangeAspect="1"/>
          </p:cNvPicPr>
          <p:nvPr/>
        </p:nvPicPr>
        <p:blipFill>
          <a:blip r:embed="rId6"/>
          <a:stretch>
            <a:fillRect/>
          </a:stretch>
        </p:blipFill>
        <p:spPr>
          <a:xfrm>
            <a:off x="0" y="4292511"/>
            <a:ext cx="3618100" cy="695564"/>
          </a:xfrm>
          <a:prstGeom prst="rect">
            <a:avLst/>
          </a:prstGeom>
        </p:spPr>
      </p:pic>
    </p:spTree>
    <p:extLst>
      <p:ext uri="{BB962C8B-B14F-4D97-AF65-F5344CB8AC3E}">
        <p14:creationId xmlns:p14="http://schemas.microsoft.com/office/powerpoint/2010/main" val="15937576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2505" y="122874"/>
            <a:ext cx="6131021" cy="4093428"/>
          </a:xfrm>
          <a:prstGeom prst="rect">
            <a:avLst/>
          </a:prstGeom>
          <a:noFill/>
        </p:spPr>
        <p:txBody>
          <a:bodyPr wrap="square" rtlCol="0">
            <a:spAutoFit/>
          </a:bodyPr>
          <a:lstStyle/>
          <a:p>
            <a:pPr marL="457200" indent="-457200">
              <a:buFont typeface="+mj-lt"/>
              <a:buAutoNum type="arabicPeriod"/>
            </a:pPr>
            <a:endParaRPr lang="en-US" sz="2000" dirty="0">
              <a:solidFill>
                <a:srgbClr val="7030A0"/>
              </a:solidFill>
              <a:latin typeface="Calibri" panose="020F0502020204030204" pitchFamily="34" charset="0"/>
              <a:cs typeface="Calibri" panose="020F0502020204030204" pitchFamily="34" charset="0"/>
            </a:endParaRPr>
          </a:p>
          <a:p>
            <a:r>
              <a:rPr lang="en-US" sz="2000" dirty="0">
                <a:solidFill>
                  <a:srgbClr val="7030A0"/>
                </a:solidFill>
                <a:latin typeface="Calibri" panose="020F0502020204030204" pitchFamily="34" charset="0"/>
                <a:cs typeface="Calibri" panose="020F0502020204030204" pitchFamily="34" charset="0"/>
              </a:rPr>
              <a:t>5</a:t>
            </a:r>
            <a:r>
              <a:rPr lang="en-US" sz="2000" dirty="0" smtClean="0">
                <a:solidFill>
                  <a:srgbClr val="7030A0"/>
                </a:solidFill>
                <a:latin typeface="Calibri" panose="020F0502020204030204" pitchFamily="34" charset="0"/>
                <a:cs typeface="Calibri" panose="020F0502020204030204" pitchFamily="34" charset="0"/>
              </a:rPr>
              <a:t>. Pull gray cap straight off.</a:t>
            </a:r>
          </a:p>
          <a:p>
            <a:pPr marL="457200" indent="-457200">
              <a:buFont typeface="+mj-lt"/>
              <a:buAutoNum type="arabicPeriod"/>
            </a:pPr>
            <a:endParaRPr lang="en-US" sz="2000" dirty="0">
              <a:solidFill>
                <a:srgbClr val="7030A0"/>
              </a:solidFill>
              <a:latin typeface="Calibri" panose="020F0502020204030204" pitchFamily="34" charset="0"/>
              <a:cs typeface="Calibri" panose="020F0502020204030204" pitchFamily="34" charset="0"/>
            </a:endParaRPr>
          </a:p>
          <a:p>
            <a:pPr lvl="0"/>
            <a:r>
              <a:rPr lang="en-US" sz="2000" dirty="0">
                <a:solidFill>
                  <a:srgbClr val="7030A0"/>
                </a:solidFill>
                <a:latin typeface="Calibri" panose="020F0502020204030204" pitchFamily="34" charset="0"/>
                <a:cs typeface="Calibri" panose="020F0502020204030204" pitchFamily="34" charset="0"/>
              </a:rPr>
              <a:t>6</a:t>
            </a:r>
            <a:r>
              <a:rPr lang="en-US" sz="2000" dirty="0" smtClean="0">
                <a:solidFill>
                  <a:srgbClr val="7030A0"/>
                </a:solidFill>
                <a:latin typeface="Calibri" panose="020F0502020204030204" pitchFamily="34" charset="0"/>
                <a:cs typeface="Calibri" panose="020F0502020204030204" pitchFamily="34" charset="0"/>
              </a:rPr>
              <a:t>. </a:t>
            </a:r>
            <a:r>
              <a:rPr lang="en-US" sz="2000" dirty="0">
                <a:solidFill>
                  <a:srgbClr val="7030A0"/>
                </a:solidFill>
                <a:latin typeface="Calibri" panose="020F0502020204030204" pitchFamily="34" charset="0"/>
                <a:cs typeface="Calibri" panose="020F0502020204030204" pitchFamily="34" charset="0"/>
              </a:rPr>
              <a:t>Push yellow end straight down on skin until the yellow needle guard is fully pressed down. You may hear the first click. </a:t>
            </a:r>
          </a:p>
          <a:p>
            <a:r>
              <a:rPr lang="en-US" sz="2000" dirty="0">
                <a:solidFill>
                  <a:srgbClr val="7030A0"/>
                </a:solidFill>
                <a:latin typeface="Calibri" panose="020F0502020204030204" pitchFamily="34" charset="0"/>
                <a:cs typeface="Calibri" panose="020F0502020204030204" pitchFamily="34" charset="0"/>
              </a:rPr>
              <a:t> </a:t>
            </a:r>
          </a:p>
          <a:p>
            <a:r>
              <a:rPr lang="en-US" sz="2000" dirty="0">
                <a:solidFill>
                  <a:srgbClr val="7030A0"/>
                </a:solidFill>
                <a:latin typeface="Calibri" panose="020F0502020204030204" pitchFamily="34" charset="0"/>
                <a:cs typeface="Calibri" panose="020F0502020204030204" pitchFamily="34" charset="0"/>
              </a:rPr>
              <a:t>Hold in place and slowly count to 10. During this time the medication window will turn red and you may hear a second click. </a:t>
            </a:r>
          </a:p>
          <a:p>
            <a:r>
              <a:rPr lang="en-US" sz="2000" dirty="0">
                <a:solidFill>
                  <a:srgbClr val="7030A0"/>
                </a:solidFill>
                <a:latin typeface="Calibri" panose="020F0502020204030204" pitchFamily="34" charset="0"/>
                <a:cs typeface="Calibri" panose="020F0502020204030204" pitchFamily="34" charset="0"/>
              </a:rPr>
              <a:t> </a:t>
            </a:r>
          </a:p>
          <a:p>
            <a:r>
              <a:rPr lang="en-US" sz="2000" dirty="0">
                <a:solidFill>
                  <a:srgbClr val="7030A0"/>
                </a:solidFill>
                <a:latin typeface="Calibri" panose="020F0502020204030204" pitchFamily="34" charset="0"/>
                <a:cs typeface="Calibri" panose="020F0502020204030204" pitchFamily="34" charset="0"/>
              </a:rPr>
              <a:t>Check that the medicine window is red, which means that the full dose has been given.</a:t>
            </a:r>
            <a:endParaRPr lang="en-US" sz="2000" dirty="0" smtClean="0">
              <a:solidFill>
                <a:srgbClr val="7030A0"/>
              </a:solidFill>
              <a:latin typeface="Calibri" panose="020F0502020204030204" pitchFamily="34" charset="0"/>
              <a:cs typeface="Calibri" panose="020F0502020204030204" pitchFamily="34" charset="0"/>
            </a:endParaRPr>
          </a:p>
        </p:txBody>
      </p:sp>
      <p:pic>
        <p:nvPicPr>
          <p:cNvPr id="6" name="Picture 5"/>
          <p:cNvPicPr>
            <a:picLocks noChangeAspect="1"/>
          </p:cNvPicPr>
          <p:nvPr/>
        </p:nvPicPr>
        <p:blipFill>
          <a:blip r:embed="rId3"/>
          <a:stretch>
            <a:fillRect/>
          </a:stretch>
        </p:blipFill>
        <p:spPr>
          <a:xfrm>
            <a:off x="6058913" y="799544"/>
            <a:ext cx="3057952" cy="1343212"/>
          </a:xfrm>
          <a:prstGeom prst="rect">
            <a:avLst/>
          </a:prstGeom>
        </p:spPr>
      </p:pic>
      <p:pic>
        <p:nvPicPr>
          <p:cNvPr id="7" name="Picture 6"/>
          <p:cNvPicPr>
            <a:picLocks noChangeAspect="1"/>
          </p:cNvPicPr>
          <p:nvPr/>
        </p:nvPicPr>
        <p:blipFill>
          <a:blip r:embed="rId4"/>
          <a:stretch>
            <a:fillRect/>
          </a:stretch>
        </p:blipFill>
        <p:spPr>
          <a:xfrm>
            <a:off x="6185983" y="2737304"/>
            <a:ext cx="2438740" cy="1057423"/>
          </a:xfrm>
          <a:prstGeom prst="rect">
            <a:avLst/>
          </a:prstGeom>
        </p:spPr>
      </p:pic>
      <p:pic>
        <p:nvPicPr>
          <p:cNvPr id="8" name="Picture 7"/>
          <p:cNvPicPr>
            <a:picLocks noChangeAspect="1"/>
          </p:cNvPicPr>
          <p:nvPr/>
        </p:nvPicPr>
        <p:blipFill>
          <a:blip r:embed="rId5"/>
          <a:stretch>
            <a:fillRect/>
          </a:stretch>
        </p:blipFill>
        <p:spPr>
          <a:xfrm>
            <a:off x="6658377" y="4235093"/>
            <a:ext cx="2527176" cy="908406"/>
          </a:xfrm>
          <a:prstGeom prst="rect">
            <a:avLst/>
          </a:prstGeom>
        </p:spPr>
      </p:pic>
      <p:pic>
        <p:nvPicPr>
          <p:cNvPr id="9" name="Picture 8"/>
          <p:cNvPicPr>
            <a:picLocks noChangeAspect="1"/>
          </p:cNvPicPr>
          <p:nvPr/>
        </p:nvPicPr>
        <p:blipFill>
          <a:blip r:embed="rId6"/>
          <a:stretch>
            <a:fillRect/>
          </a:stretch>
        </p:blipFill>
        <p:spPr>
          <a:xfrm>
            <a:off x="0" y="4292511"/>
            <a:ext cx="3618100" cy="695564"/>
          </a:xfrm>
          <a:prstGeom prst="rect">
            <a:avLst/>
          </a:prstGeom>
        </p:spPr>
      </p:pic>
      <p:sp>
        <p:nvSpPr>
          <p:cNvPr id="10" name="Text Placeholder 1"/>
          <p:cNvSpPr>
            <a:spLocks noGrp="1"/>
          </p:cNvSpPr>
          <p:nvPr>
            <p:ph type="body" idx="1"/>
          </p:nvPr>
        </p:nvSpPr>
        <p:spPr>
          <a:xfrm>
            <a:off x="1981069" y="4359148"/>
            <a:ext cx="5998800" cy="598800"/>
          </a:xfrm>
        </p:spPr>
        <p:txBody>
          <a:bodyPr/>
          <a:lstStyle/>
          <a:p>
            <a:r>
              <a:rPr lang="en-US" dirty="0" err="1" smtClean="0"/>
              <a:t>Zegalogue</a:t>
            </a:r>
            <a:r>
              <a:rPr lang="en-US" dirty="0" smtClean="0"/>
              <a:t> Auto-injector</a:t>
            </a:r>
            <a:endParaRPr lang="en-US" dirty="0"/>
          </a:p>
        </p:txBody>
      </p:sp>
    </p:spTree>
    <p:extLst>
      <p:ext uri="{BB962C8B-B14F-4D97-AF65-F5344CB8AC3E}">
        <p14:creationId xmlns:p14="http://schemas.microsoft.com/office/powerpoint/2010/main" val="33251060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4390" y="519740"/>
            <a:ext cx="5041231" cy="3477875"/>
          </a:xfrm>
          <a:prstGeom prst="rect">
            <a:avLst/>
          </a:prstGeom>
          <a:noFill/>
        </p:spPr>
        <p:txBody>
          <a:bodyPr wrap="square" rtlCol="0">
            <a:spAutoFit/>
          </a:bodyPr>
          <a:lstStyle/>
          <a:p>
            <a:r>
              <a:rPr lang="en-US" sz="2400" dirty="0">
                <a:solidFill>
                  <a:schemeClr val="tx1"/>
                </a:solidFill>
                <a:latin typeface="Calibri" panose="020F0502020204030204" pitchFamily="34" charset="0"/>
                <a:cs typeface="Calibri" panose="020F0502020204030204" pitchFamily="34" charset="0"/>
              </a:rPr>
              <a:t>7. Administer to upper arm, stomach, or thigh.</a:t>
            </a:r>
          </a:p>
          <a:p>
            <a:endParaRPr lang="en-US" sz="2400" dirty="0" smtClean="0">
              <a:solidFill>
                <a:schemeClr val="tx1"/>
              </a:solidFill>
              <a:latin typeface="Calibri" panose="020F0502020204030204" pitchFamily="34" charset="0"/>
              <a:cs typeface="Calibri" panose="020F0502020204030204" pitchFamily="34" charset="0"/>
            </a:endParaRPr>
          </a:p>
          <a:p>
            <a:r>
              <a:rPr lang="en-US" sz="2400" dirty="0" smtClean="0">
                <a:solidFill>
                  <a:schemeClr val="tx1"/>
                </a:solidFill>
                <a:latin typeface="Calibri" panose="020F0502020204030204" pitchFamily="34" charset="0"/>
                <a:cs typeface="Calibri" panose="020F0502020204030204" pitchFamily="34" charset="0"/>
              </a:rPr>
              <a:t>8. Turn person on their side.</a:t>
            </a:r>
          </a:p>
          <a:p>
            <a:endParaRPr lang="en-US" sz="2400" dirty="0" smtClean="0">
              <a:solidFill>
                <a:schemeClr val="tx1"/>
              </a:solidFill>
              <a:latin typeface="Calibri" panose="020F0502020204030204" pitchFamily="34" charset="0"/>
              <a:cs typeface="Calibri" panose="020F0502020204030204" pitchFamily="34" charset="0"/>
            </a:endParaRPr>
          </a:p>
          <a:p>
            <a:r>
              <a:rPr lang="en-US" sz="2400" dirty="0">
                <a:solidFill>
                  <a:schemeClr val="tx1"/>
                </a:solidFill>
                <a:latin typeface="Calibri" panose="020F0502020204030204" pitchFamily="34" charset="0"/>
                <a:cs typeface="Calibri" panose="020F0502020204030204" pitchFamily="34" charset="0"/>
              </a:rPr>
              <a:t>9</a:t>
            </a:r>
            <a:r>
              <a:rPr lang="en-US" sz="2400" dirty="0" smtClean="0">
                <a:solidFill>
                  <a:schemeClr val="tx1"/>
                </a:solidFill>
                <a:latin typeface="Calibri" panose="020F0502020204030204" pitchFamily="34" charset="0"/>
                <a:cs typeface="Calibri" panose="020F0502020204030204" pitchFamily="34" charset="0"/>
              </a:rPr>
              <a:t>. Give used device to EMS personnel</a:t>
            </a:r>
            <a:r>
              <a:rPr lang="en-US" dirty="0" smtClean="0">
                <a:solidFill>
                  <a:schemeClr val="tx1"/>
                </a:solidFill>
                <a:latin typeface="Calibri" panose="020F0502020204030204" pitchFamily="34" charset="0"/>
                <a:cs typeface="Calibri" panose="020F0502020204030204" pitchFamily="34" charset="0"/>
              </a:rPr>
              <a:t>.</a:t>
            </a:r>
          </a:p>
          <a:p>
            <a:endParaRPr lang="en-US" dirty="0">
              <a:solidFill>
                <a:schemeClr val="tx1"/>
              </a:solidFill>
              <a:latin typeface="Calibri" panose="020F0502020204030204" pitchFamily="34" charset="0"/>
              <a:cs typeface="Calibri" panose="020F0502020204030204" pitchFamily="34" charset="0"/>
            </a:endParaRPr>
          </a:p>
          <a:p>
            <a:r>
              <a:rPr lang="en-US" sz="2400" dirty="0" smtClean="0">
                <a:solidFill>
                  <a:schemeClr val="tx1"/>
                </a:solidFill>
                <a:latin typeface="Calibri" panose="020F0502020204030204" pitchFamily="34" charset="0"/>
                <a:cs typeface="Calibri" panose="020F0502020204030204" pitchFamily="34" charset="0"/>
              </a:rPr>
              <a:t>10. </a:t>
            </a:r>
            <a:r>
              <a:rPr lang="en-US" sz="2400" dirty="0">
                <a:solidFill>
                  <a:schemeClr val="tx1"/>
                </a:solidFill>
                <a:latin typeface="Calibri" panose="020F0502020204030204" pitchFamily="34" charset="0"/>
                <a:cs typeface="Calibri" panose="020F0502020204030204" pitchFamily="34" charset="0"/>
              </a:rPr>
              <a:t>Document the date, time, dose on the medication administration form.</a:t>
            </a:r>
          </a:p>
          <a:p>
            <a:endParaRPr lang="en-US" dirty="0"/>
          </a:p>
        </p:txBody>
      </p:sp>
      <p:pic>
        <p:nvPicPr>
          <p:cNvPr id="4" name="Picture 3"/>
          <p:cNvPicPr>
            <a:picLocks noChangeAspect="1"/>
          </p:cNvPicPr>
          <p:nvPr/>
        </p:nvPicPr>
        <p:blipFill>
          <a:blip r:embed="rId3"/>
          <a:stretch>
            <a:fillRect/>
          </a:stretch>
        </p:blipFill>
        <p:spPr>
          <a:xfrm>
            <a:off x="6743914" y="668476"/>
            <a:ext cx="1945935" cy="1945935"/>
          </a:xfrm>
          <a:prstGeom prst="rect">
            <a:avLst/>
          </a:prstGeom>
        </p:spPr>
      </p:pic>
      <p:pic>
        <p:nvPicPr>
          <p:cNvPr id="6" name="Picture 2" descr="Image result for Lateral Recovery Posi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0350" y="2847297"/>
            <a:ext cx="2539499" cy="115031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5"/>
          <a:stretch>
            <a:fillRect/>
          </a:stretch>
        </p:blipFill>
        <p:spPr>
          <a:xfrm>
            <a:off x="6658377" y="4235093"/>
            <a:ext cx="2527176" cy="908406"/>
          </a:xfrm>
          <a:prstGeom prst="rect">
            <a:avLst/>
          </a:prstGeom>
        </p:spPr>
      </p:pic>
      <p:pic>
        <p:nvPicPr>
          <p:cNvPr id="5" name="Picture 4"/>
          <p:cNvPicPr>
            <a:picLocks noChangeAspect="1"/>
          </p:cNvPicPr>
          <p:nvPr/>
        </p:nvPicPr>
        <p:blipFill>
          <a:blip r:embed="rId6"/>
          <a:stretch>
            <a:fillRect/>
          </a:stretch>
        </p:blipFill>
        <p:spPr>
          <a:xfrm>
            <a:off x="0" y="4292511"/>
            <a:ext cx="3618100" cy="695564"/>
          </a:xfrm>
          <a:prstGeom prst="rect">
            <a:avLst/>
          </a:prstGeom>
        </p:spPr>
      </p:pic>
      <p:sp>
        <p:nvSpPr>
          <p:cNvPr id="9" name="Text Placeholder 1"/>
          <p:cNvSpPr>
            <a:spLocks noGrp="1"/>
          </p:cNvSpPr>
          <p:nvPr>
            <p:ph type="body" idx="1"/>
          </p:nvPr>
        </p:nvSpPr>
        <p:spPr>
          <a:xfrm>
            <a:off x="1981069" y="4359148"/>
            <a:ext cx="5998800" cy="598800"/>
          </a:xfrm>
        </p:spPr>
        <p:txBody>
          <a:bodyPr/>
          <a:lstStyle/>
          <a:p>
            <a:r>
              <a:rPr lang="en-US" dirty="0" err="1" smtClean="0"/>
              <a:t>Zegalogue</a:t>
            </a:r>
            <a:r>
              <a:rPr lang="en-US" dirty="0" smtClean="0"/>
              <a:t> Auto-injector</a:t>
            </a:r>
            <a:endParaRPr lang="en-US" dirty="0"/>
          </a:p>
        </p:txBody>
      </p:sp>
    </p:spTree>
    <p:extLst>
      <p:ext uri="{BB962C8B-B14F-4D97-AF65-F5344CB8AC3E}">
        <p14:creationId xmlns:p14="http://schemas.microsoft.com/office/powerpoint/2010/main" val="42277553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2588" y="1539858"/>
            <a:ext cx="8114400" cy="2893069"/>
          </a:xfrm>
        </p:spPr>
        <p:txBody>
          <a:bodyPr/>
          <a:lstStyle/>
          <a:p>
            <a:r>
              <a:rPr lang="en-US" sz="4800" dirty="0" smtClean="0"/>
              <a:t>Steps for glucagon administration: </a:t>
            </a:r>
            <a:r>
              <a:rPr lang="en-US" sz="4800" b="1" i="1" u="sng" dirty="0" smtClean="0"/>
              <a:t> </a:t>
            </a:r>
            <a:r>
              <a:rPr lang="en-US" sz="4800" dirty="0" err="1" smtClean="0"/>
              <a:t>Gvoke</a:t>
            </a:r>
            <a:r>
              <a:rPr lang="en-US" sz="4800" dirty="0" smtClean="0"/>
              <a:t> </a:t>
            </a:r>
            <a:r>
              <a:rPr lang="en-US" sz="4800" i="1" dirty="0" smtClean="0"/>
              <a:t>prefilled syringe</a:t>
            </a:r>
            <a:r>
              <a:rPr lang="en-US" dirty="0" smtClean="0"/>
              <a:t/>
            </a:r>
            <a:br>
              <a:rPr lang="en-US" dirty="0" smtClean="0"/>
            </a:br>
            <a:r>
              <a:rPr lang="en-US" sz="1400" dirty="0" smtClean="0"/>
              <a:t/>
            </a:r>
            <a:br>
              <a:rPr lang="en-US" sz="1400" dirty="0" smtClean="0"/>
            </a:br>
            <a:r>
              <a:rPr lang="en-US" sz="1800" dirty="0" smtClean="0">
                <a:hlinkClick r:id="rId3"/>
              </a:rPr>
              <a:t>https://gvokeglucagon.com/#fullisi</a:t>
            </a:r>
            <a:endParaRPr lang="en-US" sz="1800" dirty="0"/>
          </a:p>
        </p:txBody>
      </p:sp>
    </p:spTree>
    <p:extLst>
      <p:ext uri="{BB962C8B-B14F-4D97-AF65-F5344CB8AC3E}">
        <p14:creationId xmlns:p14="http://schemas.microsoft.com/office/powerpoint/2010/main" val="55096882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572599" y="4425369"/>
            <a:ext cx="5998800" cy="598800"/>
          </a:xfrm>
        </p:spPr>
        <p:txBody>
          <a:bodyPr/>
          <a:lstStyle/>
          <a:p>
            <a:r>
              <a:rPr lang="en-US" dirty="0" err="1" smtClean="0"/>
              <a:t>Gvoke</a:t>
            </a:r>
            <a:r>
              <a:rPr lang="en-US" dirty="0" smtClean="0"/>
              <a:t> prefilled syringe</a:t>
            </a:r>
            <a:endParaRPr lang="en-US" dirty="0"/>
          </a:p>
        </p:txBody>
      </p:sp>
      <p:sp>
        <p:nvSpPr>
          <p:cNvPr id="3" name="TextBox 2"/>
          <p:cNvSpPr txBox="1"/>
          <p:nvPr/>
        </p:nvSpPr>
        <p:spPr>
          <a:xfrm>
            <a:off x="334513" y="282207"/>
            <a:ext cx="8345848" cy="3908762"/>
          </a:xfrm>
          <a:prstGeom prst="rect">
            <a:avLst/>
          </a:prstGeom>
          <a:noFill/>
        </p:spPr>
        <p:txBody>
          <a:bodyPr wrap="square" rtlCol="0">
            <a:spAutoFit/>
          </a:bodyPr>
          <a:lstStyle/>
          <a:p>
            <a:pPr marL="342900" indent="-342900">
              <a:buFont typeface="+mj-lt"/>
              <a:buAutoNum type="arabicPeriod"/>
            </a:pPr>
            <a:r>
              <a:rPr lang="en-US" sz="2400" dirty="0">
                <a:solidFill>
                  <a:srgbClr val="7030A0"/>
                </a:solidFill>
                <a:latin typeface="Calibri" panose="020F0502020204030204" pitchFamily="34" charset="0"/>
                <a:cs typeface="Calibri" panose="020F0502020204030204" pitchFamily="34" charset="0"/>
              </a:rPr>
              <a:t>Identify someone to call 911.</a:t>
            </a:r>
          </a:p>
          <a:p>
            <a:pPr marL="342900" indent="-342900">
              <a:buFont typeface="+mj-lt"/>
              <a:buAutoNum type="arabicPeriod"/>
            </a:pPr>
            <a:endParaRPr lang="en-US" sz="2400" dirty="0" smtClean="0">
              <a:solidFill>
                <a:srgbClr val="7030A0"/>
              </a:solidFill>
              <a:latin typeface="Calibri" panose="020F0502020204030204" pitchFamily="34" charset="0"/>
              <a:cs typeface="Calibri" panose="020F0502020204030204" pitchFamily="34" charset="0"/>
            </a:endParaRPr>
          </a:p>
          <a:p>
            <a:pPr marL="342900" indent="-342900">
              <a:buFont typeface="+mj-lt"/>
              <a:buAutoNum type="arabicPeriod"/>
            </a:pPr>
            <a:r>
              <a:rPr lang="en-US" sz="2400" dirty="0" smtClean="0">
                <a:solidFill>
                  <a:srgbClr val="7030A0"/>
                </a:solidFill>
                <a:latin typeface="Calibri" panose="020F0502020204030204" pitchFamily="34" charset="0"/>
                <a:cs typeface="Calibri" panose="020F0502020204030204" pitchFamily="34" charset="0"/>
              </a:rPr>
              <a:t>Gather </a:t>
            </a:r>
            <a:r>
              <a:rPr lang="en-US" sz="2400" dirty="0" err="1" smtClean="0">
                <a:solidFill>
                  <a:srgbClr val="7030A0"/>
                </a:solidFill>
                <a:latin typeface="Calibri" panose="020F0502020204030204" pitchFamily="34" charset="0"/>
                <a:cs typeface="Calibri" panose="020F0502020204030204" pitchFamily="34" charset="0"/>
              </a:rPr>
              <a:t>Gvoke</a:t>
            </a:r>
            <a:r>
              <a:rPr lang="en-US" sz="2400" dirty="0" smtClean="0">
                <a:solidFill>
                  <a:srgbClr val="7030A0"/>
                </a:solidFill>
                <a:latin typeface="Calibri" panose="020F0502020204030204" pitchFamily="34" charset="0"/>
                <a:cs typeface="Calibri" panose="020F0502020204030204" pitchFamily="34" charset="0"/>
              </a:rPr>
              <a:t> prefilled syringe and put on gloves.</a:t>
            </a:r>
          </a:p>
          <a:p>
            <a:pPr marL="342900" indent="-342900">
              <a:buFont typeface="+mj-lt"/>
              <a:buAutoNum type="arabicPeriod"/>
            </a:pPr>
            <a:endParaRPr lang="en-US" dirty="0" smtClean="0">
              <a:solidFill>
                <a:srgbClr val="7030A0"/>
              </a:solidFill>
              <a:latin typeface="Calibri" panose="020F0502020204030204" pitchFamily="34" charset="0"/>
              <a:cs typeface="Calibri" panose="020F0502020204030204" pitchFamily="34" charset="0"/>
            </a:endParaRPr>
          </a:p>
          <a:p>
            <a:pPr marL="342900" indent="-342900">
              <a:buFont typeface="+mj-lt"/>
              <a:buAutoNum type="arabicPeriod"/>
            </a:pPr>
            <a:endParaRPr lang="en-US" dirty="0" smtClean="0">
              <a:solidFill>
                <a:srgbClr val="7030A0"/>
              </a:solidFill>
              <a:latin typeface="Calibri" panose="020F0502020204030204" pitchFamily="34" charset="0"/>
              <a:cs typeface="Calibri" panose="020F0502020204030204" pitchFamily="34" charset="0"/>
            </a:endParaRPr>
          </a:p>
          <a:p>
            <a:pPr marL="342900" indent="-342900">
              <a:buFont typeface="+mj-lt"/>
              <a:buAutoNum type="arabicPeriod"/>
            </a:pPr>
            <a:r>
              <a:rPr lang="en-US" sz="2400" dirty="0">
                <a:solidFill>
                  <a:srgbClr val="7030A0"/>
                </a:solidFill>
                <a:latin typeface="Calibri" panose="020F0502020204030204" pitchFamily="34" charset="0"/>
                <a:cs typeface="Calibri" panose="020F0502020204030204" pitchFamily="34" charset="0"/>
              </a:rPr>
              <a:t>Hold the red protective case upright and remove gray lid. Carefully remove </a:t>
            </a:r>
            <a:r>
              <a:rPr lang="en-US" sz="2400" dirty="0" err="1" smtClean="0">
                <a:solidFill>
                  <a:srgbClr val="7030A0"/>
                </a:solidFill>
                <a:latin typeface="Calibri" panose="020F0502020204030204" pitchFamily="34" charset="0"/>
                <a:cs typeface="Calibri" panose="020F0502020204030204" pitchFamily="34" charset="0"/>
              </a:rPr>
              <a:t>Gvoke</a:t>
            </a:r>
            <a:r>
              <a:rPr lang="en-US" sz="2400" dirty="0" smtClean="0">
                <a:solidFill>
                  <a:srgbClr val="7030A0"/>
                </a:solidFill>
                <a:latin typeface="Calibri" panose="020F0502020204030204" pitchFamily="34" charset="0"/>
                <a:cs typeface="Calibri" panose="020F0502020204030204" pitchFamily="34" charset="0"/>
              </a:rPr>
              <a:t> </a:t>
            </a:r>
            <a:r>
              <a:rPr lang="en-US" sz="2400" dirty="0">
                <a:solidFill>
                  <a:srgbClr val="7030A0"/>
                </a:solidFill>
                <a:latin typeface="Calibri" panose="020F0502020204030204" pitchFamily="34" charset="0"/>
                <a:cs typeface="Calibri" panose="020F0502020204030204" pitchFamily="34" charset="0"/>
              </a:rPr>
              <a:t>syringe from the red protective case without dropping it</a:t>
            </a:r>
            <a:r>
              <a:rPr lang="en-US" sz="2400" dirty="0" smtClean="0">
                <a:solidFill>
                  <a:srgbClr val="7030A0"/>
                </a:solidFill>
                <a:latin typeface="Calibri" panose="020F0502020204030204" pitchFamily="34" charset="0"/>
                <a:cs typeface="Calibri" panose="020F0502020204030204" pitchFamily="34" charset="0"/>
              </a:rPr>
              <a:t>.</a:t>
            </a:r>
          </a:p>
          <a:p>
            <a:endParaRPr lang="en-US" dirty="0" smtClean="0">
              <a:solidFill>
                <a:srgbClr val="7030A0"/>
              </a:solidFill>
              <a:latin typeface="Calibri" panose="020F0502020204030204" pitchFamily="34" charset="0"/>
              <a:cs typeface="Calibri" panose="020F0502020204030204" pitchFamily="34" charset="0"/>
            </a:endParaRPr>
          </a:p>
          <a:p>
            <a:pPr marL="457200" indent="-457200">
              <a:buAutoNum type="arabicPeriod" startAt="4"/>
            </a:pPr>
            <a:r>
              <a:rPr lang="en-US" sz="2400" dirty="0" smtClean="0">
                <a:solidFill>
                  <a:srgbClr val="7030A0"/>
                </a:solidFill>
                <a:latin typeface="Calibri" panose="020F0502020204030204" pitchFamily="34" charset="0"/>
                <a:cs typeface="Calibri" panose="020F0502020204030204" pitchFamily="34" charset="0"/>
              </a:rPr>
              <a:t>If </a:t>
            </a:r>
            <a:r>
              <a:rPr lang="en-US" sz="2400" dirty="0">
                <a:solidFill>
                  <a:srgbClr val="7030A0"/>
                </a:solidFill>
                <a:latin typeface="Calibri" panose="020F0502020204030204" pitchFamily="34" charset="0"/>
                <a:cs typeface="Calibri" panose="020F0502020204030204" pitchFamily="34" charset="0"/>
              </a:rPr>
              <a:t>alcohol is available, clean </a:t>
            </a:r>
            <a:endParaRPr lang="en-US" sz="2400" dirty="0" smtClean="0">
              <a:solidFill>
                <a:srgbClr val="7030A0"/>
              </a:solidFill>
              <a:latin typeface="Calibri" panose="020F0502020204030204" pitchFamily="34" charset="0"/>
              <a:cs typeface="Calibri" panose="020F0502020204030204" pitchFamily="34" charset="0"/>
            </a:endParaRPr>
          </a:p>
          <a:p>
            <a:r>
              <a:rPr lang="en-US" sz="2400" dirty="0">
                <a:solidFill>
                  <a:srgbClr val="7030A0"/>
                </a:solidFill>
                <a:latin typeface="Calibri" panose="020F0502020204030204" pitchFamily="34" charset="0"/>
                <a:cs typeface="Calibri" panose="020F0502020204030204" pitchFamily="34" charset="0"/>
              </a:rPr>
              <a:t> </a:t>
            </a:r>
            <a:r>
              <a:rPr lang="en-US" sz="2400" dirty="0" smtClean="0">
                <a:solidFill>
                  <a:srgbClr val="7030A0"/>
                </a:solidFill>
                <a:latin typeface="Calibri" panose="020F0502020204030204" pitchFamily="34" charset="0"/>
                <a:cs typeface="Calibri" panose="020F0502020204030204" pitchFamily="34" charset="0"/>
              </a:rPr>
              <a:t>      the </a:t>
            </a:r>
            <a:r>
              <a:rPr lang="en-US" sz="2400" dirty="0">
                <a:solidFill>
                  <a:srgbClr val="7030A0"/>
                </a:solidFill>
                <a:latin typeface="Calibri" panose="020F0502020204030204" pitchFamily="34" charset="0"/>
                <a:cs typeface="Calibri" panose="020F0502020204030204" pitchFamily="34" charset="0"/>
              </a:rPr>
              <a:t>injection site.</a:t>
            </a:r>
          </a:p>
          <a:p>
            <a:endParaRPr lang="en-US" dirty="0" smtClean="0">
              <a:solidFill>
                <a:srgbClr val="7030A0"/>
              </a:solidFill>
              <a:latin typeface="Calibri" panose="020F0502020204030204" pitchFamily="34" charset="0"/>
              <a:cs typeface="Calibri" panose="020F0502020204030204" pitchFamily="34" charset="0"/>
            </a:endParaRPr>
          </a:p>
        </p:txBody>
      </p:sp>
      <p:pic>
        <p:nvPicPr>
          <p:cNvPr id="4" name="Picture 3"/>
          <p:cNvPicPr>
            <a:picLocks noChangeAspect="1"/>
          </p:cNvPicPr>
          <p:nvPr/>
        </p:nvPicPr>
        <p:blipFill>
          <a:blip r:embed="rId2"/>
          <a:stretch>
            <a:fillRect/>
          </a:stretch>
        </p:blipFill>
        <p:spPr>
          <a:xfrm>
            <a:off x="4595211" y="2456108"/>
            <a:ext cx="4548789" cy="1794372"/>
          </a:xfrm>
          <a:prstGeom prst="rect">
            <a:avLst/>
          </a:prstGeom>
        </p:spPr>
      </p:pic>
    </p:spTree>
    <p:extLst>
      <p:ext uri="{BB962C8B-B14F-4D97-AF65-F5344CB8AC3E}">
        <p14:creationId xmlns:p14="http://schemas.microsoft.com/office/powerpoint/2010/main" val="22987312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3870" y="601988"/>
            <a:ext cx="6942390" cy="3046988"/>
          </a:xfrm>
          <a:prstGeom prst="rect">
            <a:avLst/>
          </a:prstGeom>
          <a:noFill/>
        </p:spPr>
        <p:txBody>
          <a:bodyPr wrap="square" rtlCol="0">
            <a:spAutoFit/>
          </a:bodyPr>
          <a:lstStyle/>
          <a:p>
            <a:r>
              <a:rPr lang="en-US" sz="2400" dirty="0" smtClean="0">
                <a:solidFill>
                  <a:srgbClr val="7030A0"/>
                </a:solidFill>
                <a:latin typeface="Calibri" panose="020F0502020204030204" pitchFamily="34" charset="0"/>
                <a:cs typeface="Calibri" panose="020F0502020204030204" pitchFamily="34" charset="0"/>
              </a:rPr>
              <a:t>5. </a:t>
            </a:r>
            <a:r>
              <a:rPr lang="en-US" sz="2400" dirty="0">
                <a:solidFill>
                  <a:srgbClr val="7030A0"/>
                </a:solidFill>
                <a:latin typeface="Calibri" panose="020F0502020204030204" pitchFamily="34" charset="0"/>
                <a:cs typeface="Calibri" panose="020F0502020204030204" pitchFamily="34" charset="0"/>
              </a:rPr>
              <a:t>Pull the gray needle cover straight off. Be careful not to bend the needle.</a:t>
            </a:r>
          </a:p>
          <a:p>
            <a:endParaRPr lang="en-US" sz="2400" dirty="0" smtClean="0">
              <a:solidFill>
                <a:srgbClr val="7030A0"/>
              </a:solidFill>
              <a:latin typeface="Calibri" panose="020F0502020204030204" pitchFamily="34" charset="0"/>
              <a:cs typeface="Calibri" panose="020F0502020204030204" pitchFamily="34" charset="0"/>
            </a:endParaRPr>
          </a:p>
          <a:p>
            <a:r>
              <a:rPr lang="en-US" sz="2400" dirty="0">
                <a:solidFill>
                  <a:srgbClr val="7030A0"/>
                </a:solidFill>
                <a:latin typeface="Calibri" panose="020F0502020204030204" pitchFamily="34" charset="0"/>
                <a:cs typeface="Calibri" panose="020F0502020204030204" pitchFamily="34" charset="0"/>
              </a:rPr>
              <a:t>6</a:t>
            </a:r>
            <a:r>
              <a:rPr lang="en-US" sz="2400" dirty="0" smtClean="0">
                <a:solidFill>
                  <a:srgbClr val="7030A0"/>
                </a:solidFill>
                <a:latin typeface="Calibri" panose="020F0502020204030204" pitchFamily="34" charset="0"/>
                <a:cs typeface="Calibri" panose="020F0502020204030204" pitchFamily="34" charset="0"/>
              </a:rPr>
              <a:t>. </a:t>
            </a:r>
            <a:r>
              <a:rPr lang="en-US" sz="2400" dirty="0">
                <a:solidFill>
                  <a:srgbClr val="7030A0"/>
                </a:solidFill>
                <a:latin typeface="Calibri" panose="020F0502020204030204" pitchFamily="34" charset="0"/>
                <a:cs typeface="Calibri" panose="020F0502020204030204" pitchFamily="34" charset="0"/>
              </a:rPr>
              <a:t>Pinch the skin and insert the needle at a 90 degree angle.</a:t>
            </a:r>
          </a:p>
          <a:p>
            <a:r>
              <a:rPr lang="en-US" sz="2400" dirty="0">
                <a:solidFill>
                  <a:srgbClr val="7030A0"/>
                </a:solidFill>
                <a:latin typeface="Calibri" panose="020F0502020204030204" pitchFamily="34" charset="0"/>
                <a:cs typeface="Calibri" panose="020F0502020204030204" pitchFamily="34" charset="0"/>
              </a:rPr>
              <a:t> </a:t>
            </a:r>
          </a:p>
          <a:p>
            <a:pPr marL="342900" indent="-342900">
              <a:buFont typeface="Arial" panose="020B0604020202020204" pitchFamily="34" charset="0"/>
              <a:buChar char="•"/>
            </a:pPr>
            <a:r>
              <a:rPr lang="en-US" sz="2400" dirty="0" smtClean="0">
                <a:solidFill>
                  <a:srgbClr val="7030A0"/>
                </a:solidFill>
                <a:latin typeface="Calibri" panose="020F0502020204030204" pitchFamily="34" charset="0"/>
                <a:cs typeface="Calibri" panose="020F0502020204030204" pitchFamily="34" charset="0"/>
              </a:rPr>
              <a:t> Return </a:t>
            </a:r>
            <a:r>
              <a:rPr lang="en-US" sz="2400" dirty="0">
                <a:solidFill>
                  <a:srgbClr val="7030A0"/>
                </a:solidFill>
                <a:latin typeface="Calibri" panose="020F0502020204030204" pitchFamily="34" charset="0"/>
                <a:cs typeface="Calibri" panose="020F0502020204030204" pitchFamily="34" charset="0"/>
              </a:rPr>
              <a:t>syringe to red protective case and put gray lid back on. DO NOT recap the needle</a:t>
            </a:r>
            <a:r>
              <a:rPr lang="en-US" sz="2400" dirty="0" smtClean="0">
                <a:solidFill>
                  <a:srgbClr val="7030A0"/>
                </a:solidFill>
                <a:latin typeface="Calibri" panose="020F0502020204030204" pitchFamily="34" charset="0"/>
                <a:cs typeface="Calibri" panose="020F0502020204030204" pitchFamily="34" charset="0"/>
              </a:rPr>
              <a:t>. </a:t>
            </a:r>
            <a:endParaRPr lang="en-US" sz="1800" dirty="0" smtClean="0">
              <a:solidFill>
                <a:schemeClr val="tx1"/>
              </a:solidFill>
              <a:latin typeface="Calibri" panose="020F0502020204030204" pitchFamily="34" charset="0"/>
              <a:cs typeface="Calibri" panose="020F0502020204030204" pitchFamily="34" charset="0"/>
            </a:endParaRPr>
          </a:p>
        </p:txBody>
      </p:sp>
      <p:pic>
        <p:nvPicPr>
          <p:cNvPr id="6" name="Picture 5"/>
          <p:cNvPicPr>
            <a:picLocks noChangeAspect="1"/>
          </p:cNvPicPr>
          <p:nvPr/>
        </p:nvPicPr>
        <p:blipFill>
          <a:blip r:embed="rId3"/>
          <a:stretch>
            <a:fillRect/>
          </a:stretch>
        </p:blipFill>
        <p:spPr>
          <a:xfrm>
            <a:off x="7441762" y="-114601"/>
            <a:ext cx="1460918" cy="1433179"/>
          </a:xfrm>
          <a:prstGeom prst="rect">
            <a:avLst/>
          </a:prstGeom>
        </p:spPr>
      </p:pic>
      <p:pic>
        <p:nvPicPr>
          <p:cNvPr id="7" name="Picture 6"/>
          <p:cNvPicPr>
            <a:picLocks noChangeAspect="1"/>
          </p:cNvPicPr>
          <p:nvPr/>
        </p:nvPicPr>
        <p:blipFill>
          <a:blip r:embed="rId4"/>
          <a:stretch>
            <a:fillRect/>
          </a:stretch>
        </p:blipFill>
        <p:spPr>
          <a:xfrm>
            <a:off x="7431565" y="1318578"/>
            <a:ext cx="1471115" cy="1415601"/>
          </a:xfrm>
          <a:prstGeom prst="rect">
            <a:avLst/>
          </a:prstGeom>
        </p:spPr>
      </p:pic>
      <p:pic>
        <p:nvPicPr>
          <p:cNvPr id="8" name="Picture 7"/>
          <p:cNvPicPr>
            <a:picLocks noChangeAspect="1"/>
          </p:cNvPicPr>
          <p:nvPr/>
        </p:nvPicPr>
        <p:blipFill>
          <a:blip r:embed="rId5"/>
          <a:stretch>
            <a:fillRect/>
          </a:stretch>
        </p:blipFill>
        <p:spPr>
          <a:xfrm>
            <a:off x="7407046" y="2742558"/>
            <a:ext cx="1495634" cy="1486107"/>
          </a:xfrm>
          <a:prstGeom prst="rect">
            <a:avLst/>
          </a:prstGeom>
        </p:spPr>
      </p:pic>
      <p:pic>
        <p:nvPicPr>
          <p:cNvPr id="9" name="Picture 8"/>
          <p:cNvPicPr>
            <a:picLocks noChangeAspect="1"/>
          </p:cNvPicPr>
          <p:nvPr/>
        </p:nvPicPr>
        <p:blipFill>
          <a:blip r:embed="rId6"/>
          <a:stretch>
            <a:fillRect/>
          </a:stretch>
        </p:blipFill>
        <p:spPr>
          <a:xfrm>
            <a:off x="6844845" y="4201453"/>
            <a:ext cx="2328355" cy="942047"/>
          </a:xfrm>
          <a:prstGeom prst="rect">
            <a:avLst/>
          </a:prstGeom>
        </p:spPr>
      </p:pic>
      <p:sp>
        <p:nvSpPr>
          <p:cNvPr id="10" name="Text Placeholder 1"/>
          <p:cNvSpPr>
            <a:spLocks noGrp="1"/>
          </p:cNvSpPr>
          <p:nvPr>
            <p:ph type="body" idx="1"/>
          </p:nvPr>
        </p:nvSpPr>
        <p:spPr>
          <a:xfrm>
            <a:off x="1572599" y="4425369"/>
            <a:ext cx="5998800" cy="598800"/>
          </a:xfrm>
        </p:spPr>
        <p:txBody>
          <a:bodyPr/>
          <a:lstStyle/>
          <a:p>
            <a:r>
              <a:rPr lang="en-US" dirty="0" err="1" smtClean="0"/>
              <a:t>Gvoke</a:t>
            </a:r>
            <a:r>
              <a:rPr lang="en-US" dirty="0" smtClean="0"/>
              <a:t> prefilled syringe</a:t>
            </a:r>
            <a:endParaRPr lang="en-US" dirty="0"/>
          </a:p>
        </p:txBody>
      </p:sp>
    </p:spTree>
    <p:extLst>
      <p:ext uri="{BB962C8B-B14F-4D97-AF65-F5344CB8AC3E}">
        <p14:creationId xmlns:p14="http://schemas.microsoft.com/office/powerpoint/2010/main" val="375317914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11512" y="519740"/>
            <a:ext cx="5041231" cy="3631763"/>
          </a:xfrm>
          <a:prstGeom prst="rect">
            <a:avLst/>
          </a:prstGeom>
          <a:noFill/>
        </p:spPr>
        <p:txBody>
          <a:bodyPr wrap="square" rtlCol="0">
            <a:spAutoFit/>
          </a:bodyPr>
          <a:lstStyle/>
          <a:p>
            <a:r>
              <a:rPr lang="en-US" sz="2400" dirty="0">
                <a:solidFill>
                  <a:schemeClr val="tx1"/>
                </a:solidFill>
                <a:latin typeface="Calibri" panose="020F0502020204030204" pitchFamily="34" charset="0"/>
                <a:cs typeface="Calibri" panose="020F0502020204030204" pitchFamily="34" charset="0"/>
              </a:rPr>
              <a:t>7. Administer to upper arm, stomach, or thigh.</a:t>
            </a:r>
          </a:p>
          <a:p>
            <a:endParaRPr lang="en-US" sz="2400" dirty="0" smtClean="0">
              <a:solidFill>
                <a:schemeClr val="tx1"/>
              </a:solidFill>
              <a:latin typeface="Calibri" panose="020F0502020204030204" pitchFamily="34" charset="0"/>
              <a:cs typeface="Calibri" panose="020F0502020204030204" pitchFamily="34" charset="0"/>
            </a:endParaRPr>
          </a:p>
          <a:p>
            <a:r>
              <a:rPr lang="en-US" sz="2400" dirty="0" smtClean="0">
                <a:solidFill>
                  <a:schemeClr val="tx1"/>
                </a:solidFill>
                <a:latin typeface="Calibri" panose="020F0502020204030204" pitchFamily="34" charset="0"/>
                <a:cs typeface="Calibri" panose="020F0502020204030204" pitchFamily="34" charset="0"/>
              </a:rPr>
              <a:t>8. Turn person on their side.</a:t>
            </a:r>
          </a:p>
          <a:p>
            <a:endParaRPr lang="en-US" sz="2400" dirty="0" smtClean="0">
              <a:solidFill>
                <a:schemeClr val="tx1"/>
              </a:solidFill>
              <a:latin typeface="Calibri" panose="020F0502020204030204" pitchFamily="34" charset="0"/>
              <a:cs typeface="Calibri" panose="020F0502020204030204" pitchFamily="34" charset="0"/>
            </a:endParaRPr>
          </a:p>
          <a:p>
            <a:r>
              <a:rPr lang="en-US" sz="2400" dirty="0">
                <a:solidFill>
                  <a:schemeClr val="tx1"/>
                </a:solidFill>
                <a:latin typeface="Calibri" panose="020F0502020204030204" pitchFamily="34" charset="0"/>
                <a:cs typeface="Calibri" panose="020F0502020204030204" pitchFamily="34" charset="0"/>
              </a:rPr>
              <a:t>9</a:t>
            </a:r>
            <a:r>
              <a:rPr lang="en-US" sz="2400" dirty="0" smtClean="0">
                <a:solidFill>
                  <a:schemeClr val="tx1"/>
                </a:solidFill>
                <a:latin typeface="Calibri" panose="020F0502020204030204" pitchFamily="34" charset="0"/>
                <a:cs typeface="Calibri" panose="020F0502020204030204" pitchFamily="34" charset="0"/>
              </a:rPr>
              <a:t>. Give used device to EMS personnel.</a:t>
            </a:r>
          </a:p>
          <a:p>
            <a:endParaRPr lang="en-US" sz="2400" dirty="0">
              <a:solidFill>
                <a:schemeClr val="tx1"/>
              </a:solidFill>
              <a:latin typeface="Calibri" panose="020F0502020204030204" pitchFamily="34" charset="0"/>
              <a:cs typeface="Calibri" panose="020F0502020204030204" pitchFamily="34" charset="0"/>
            </a:endParaRPr>
          </a:p>
          <a:p>
            <a:r>
              <a:rPr lang="en-US" sz="2400" dirty="0" smtClean="0">
                <a:solidFill>
                  <a:schemeClr val="tx1"/>
                </a:solidFill>
                <a:latin typeface="Calibri" panose="020F0502020204030204" pitchFamily="34" charset="0"/>
                <a:cs typeface="Calibri" panose="020F0502020204030204" pitchFamily="34" charset="0"/>
              </a:rPr>
              <a:t>10. </a:t>
            </a:r>
            <a:r>
              <a:rPr lang="en-US" sz="2400" dirty="0">
                <a:solidFill>
                  <a:schemeClr val="tx1"/>
                </a:solidFill>
                <a:latin typeface="Calibri" panose="020F0502020204030204" pitchFamily="34" charset="0"/>
                <a:cs typeface="Calibri" panose="020F0502020204030204" pitchFamily="34" charset="0"/>
              </a:rPr>
              <a:t>Document the date, time, dose on the medication administration form.</a:t>
            </a:r>
          </a:p>
          <a:p>
            <a:endParaRPr lang="en-US" dirty="0"/>
          </a:p>
        </p:txBody>
      </p:sp>
      <p:pic>
        <p:nvPicPr>
          <p:cNvPr id="4" name="Picture 3"/>
          <p:cNvPicPr>
            <a:picLocks noChangeAspect="1"/>
          </p:cNvPicPr>
          <p:nvPr/>
        </p:nvPicPr>
        <p:blipFill>
          <a:blip r:embed="rId3"/>
          <a:stretch>
            <a:fillRect/>
          </a:stretch>
        </p:blipFill>
        <p:spPr>
          <a:xfrm>
            <a:off x="6697014" y="746339"/>
            <a:ext cx="1954199" cy="1954199"/>
          </a:xfrm>
          <a:prstGeom prst="rect">
            <a:avLst/>
          </a:prstGeom>
        </p:spPr>
      </p:pic>
      <p:pic>
        <p:nvPicPr>
          <p:cNvPr id="6" name="Picture 2" descr="Image result for Lateral Recovery Posi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1714" y="2847297"/>
            <a:ext cx="2539499" cy="115031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5"/>
          <a:stretch>
            <a:fillRect/>
          </a:stretch>
        </p:blipFill>
        <p:spPr>
          <a:xfrm>
            <a:off x="6844845" y="4201453"/>
            <a:ext cx="2328355" cy="942047"/>
          </a:xfrm>
          <a:prstGeom prst="rect">
            <a:avLst/>
          </a:prstGeom>
        </p:spPr>
      </p:pic>
      <p:sp>
        <p:nvSpPr>
          <p:cNvPr id="8" name="Text Placeholder 1"/>
          <p:cNvSpPr>
            <a:spLocks noGrp="1"/>
          </p:cNvSpPr>
          <p:nvPr>
            <p:ph type="body" idx="1"/>
          </p:nvPr>
        </p:nvSpPr>
        <p:spPr>
          <a:xfrm>
            <a:off x="1572599" y="4425369"/>
            <a:ext cx="5998800" cy="598800"/>
          </a:xfrm>
        </p:spPr>
        <p:txBody>
          <a:bodyPr/>
          <a:lstStyle/>
          <a:p>
            <a:r>
              <a:rPr lang="en-US" dirty="0" err="1" smtClean="0"/>
              <a:t>Gvoke</a:t>
            </a:r>
            <a:r>
              <a:rPr lang="en-US" dirty="0" smtClean="0"/>
              <a:t> prefilled syringe</a:t>
            </a:r>
            <a:endParaRPr lang="en-US" dirty="0"/>
          </a:p>
        </p:txBody>
      </p:sp>
    </p:spTree>
    <p:extLst>
      <p:ext uri="{BB962C8B-B14F-4D97-AF65-F5344CB8AC3E}">
        <p14:creationId xmlns:p14="http://schemas.microsoft.com/office/powerpoint/2010/main" val="346072230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2588" y="801194"/>
            <a:ext cx="8114400" cy="3631733"/>
          </a:xfrm>
        </p:spPr>
        <p:txBody>
          <a:bodyPr/>
          <a:lstStyle/>
          <a:p>
            <a:r>
              <a:rPr lang="en-US" sz="4800" dirty="0" smtClean="0"/>
              <a:t>Steps for glucagon administration: </a:t>
            </a:r>
            <a:r>
              <a:rPr lang="en-US" sz="4800" b="1" i="1" u="sng" dirty="0" smtClean="0"/>
              <a:t> </a:t>
            </a:r>
            <a:r>
              <a:rPr lang="en-US" sz="4800" dirty="0" err="1" smtClean="0"/>
              <a:t>Zegalogue</a:t>
            </a:r>
            <a:r>
              <a:rPr lang="en-US" sz="4800" dirty="0" smtClean="0"/>
              <a:t> </a:t>
            </a:r>
            <a:r>
              <a:rPr lang="en-US" sz="4800" b="1" i="1" dirty="0" smtClean="0"/>
              <a:t>prefilled syringe </a:t>
            </a:r>
            <a:r>
              <a:rPr lang="en-US" dirty="0" smtClean="0"/>
              <a:t/>
            </a:r>
            <a:br>
              <a:rPr lang="en-US" dirty="0" smtClean="0"/>
            </a:br>
            <a:r>
              <a:rPr lang="en-US" sz="1400" dirty="0" smtClean="0"/>
              <a:t/>
            </a:r>
            <a:br>
              <a:rPr lang="en-US" sz="1400" dirty="0" smtClean="0"/>
            </a:br>
            <a:r>
              <a:rPr lang="en-US" sz="1800" dirty="0" smtClean="0">
                <a:hlinkClick r:id="rId3"/>
              </a:rPr>
              <a:t>https://www.zegalogue.com/zegalogue-PFS-instruction-for-use.pdf</a:t>
            </a:r>
            <a:endParaRPr lang="en-US" sz="1800" dirty="0"/>
          </a:p>
        </p:txBody>
      </p:sp>
    </p:spTree>
    <p:extLst>
      <p:ext uri="{BB962C8B-B14F-4D97-AF65-F5344CB8AC3E}">
        <p14:creationId xmlns:p14="http://schemas.microsoft.com/office/powerpoint/2010/main" val="13768283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004563" y="4448362"/>
            <a:ext cx="5998800" cy="598800"/>
          </a:xfrm>
        </p:spPr>
        <p:txBody>
          <a:bodyPr/>
          <a:lstStyle/>
          <a:p>
            <a:pPr algn="l"/>
            <a:r>
              <a:rPr lang="en-US" dirty="0" err="1" smtClean="0"/>
              <a:t>Zegalogue</a:t>
            </a:r>
            <a:r>
              <a:rPr lang="en-US" dirty="0" smtClean="0"/>
              <a:t> prefilled syringe</a:t>
            </a:r>
            <a:endParaRPr lang="en-US" dirty="0"/>
          </a:p>
        </p:txBody>
      </p:sp>
      <p:sp>
        <p:nvSpPr>
          <p:cNvPr id="3" name="TextBox 2"/>
          <p:cNvSpPr txBox="1"/>
          <p:nvPr/>
        </p:nvSpPr>
        <p:spPr>
          <a:xfrm>
            <a:off x="257239" y="124963"/>
            <a:ext cx="5357949" cy="4278094"/>
          </a:xfrm>
          <a:prstGeom prst="rect">
            <a:avLst/>
          </a:prstGeom>
          <a:noFill/>
        </p:spPr>
        <p:txBody>
          <a:bodyPr wrap="square" rtlCol="0">
            <a:spAutoFit/>
          </a:bodyPr>
          <a:lstStyle/>
          <a:p>
            <a:pPr marL="342900" indent="-342900">
              <a:buFont typeface="+mj-lt"/>
              <a:buAutoNum type="arabicPeriod"/>
            </a:pPr>
            <a:r>
              <a:rPr lang="en-US" sz="2400" dirty="0" smtClean="0">
                <a:solidFill>
                  <a:srgbClr val="7030A0"/>
                </a:solidFill>
                <a:latin typeface="Calibri" panose="020F0502020204030204" pitchFamily="34" charset="0"/>
                <a:cs typeface="Calibri" panose="020F0502020204030204" pitchFamily="34" charset="0"/>
              </a:rPr>
              <a:t>Gather </a:t>
            </a:r>
            <a:r>
              <a:rPr lang="en-US" sz="2400" dirty="0" err="1" smtClean="0">
                <a:solidFill>
                  <a:srgbClr val="7030A0"/>
                </a:solidFill>
                <a:latin typeface="Calibri" panose="020F0502020204030204" pitchFamily="34" charset="0"/>
                <a:cs typeface="Calibri" panose="020F0502020204030204" pitchFamily="34" charset="0"/>
              </a:rPr>
              <a:t>Zegalogue</a:t>
            </a:r>
            <a:r>
              <a:rPr lang="en-US" sz="2400" dirty="0" smtClean="0">
                <a:solidFill>
                  <a:srgbClr val="7030A0"/>
                </a:solidFill>
                <a:latin typeface="Calibri" panose="020F0502020204030204" pitchFamily="34" charset="0"/>
                <a:cs typeface="Calibri" panose="020F0502020204030204" pitchFamily="34" charset="0"/>
              </a:rPr>
              <a:t> prefilled syringe and put on gloves.</a:t>
            </a:r>
          </a:p>
          <a:p>
            <a:pPr marL="342900" indent="-342900">
              <a:buFont typeface="+mj-lt"/>
              <a:buAutoNum type="arabicPeriod"/>
            </a:pPr>
            <a:endParaRPr lang="en-US" dirty="0" smtClean="0">
              <a:solidFill>
                <a:srgbClr val="7030A0"/>
              </a:solidFill>
              <a:latin typeface="Calibri" panose="020F0502020204030204" pitchFamily="34" charset="0"/>
              <a:cs typeface="Calibri" panose="020F0502020204030204" pitchFamily="34" charset="0"/>
            </a:endParaRPr>
          </a:p>
          <a:p>
            <a:pPr marL="342900" indent="-342900">
              <a:buFont typeface="+mj-lt"/>
              <a:buAutoNum type="arabicPeriod"/>
            </a:pPr>
            <a:r>
              <a:rPr lang="en-US" sz="2400" dirty="0" smtClean="0">
                <a:solidFill>
                  <a:srgbClr val="7030A0"/>
                </a:solidFill>
                <a:latin typeface="Calibri" panose="020F0502020204030204" pitchFamily="34" charset="0"/>
                <a:cs typeface="Calibri" panose="020F0502020204030204" pitchFamily="34" charset="0"/>
              </a:rPr>
              <a:t>Identify someone to call 911.</a:t>
            </a:r>
          </a:p>
          <a:p>
            <a:pPr marL="342900" indent="-342900">
              <a:buFont typeface="+mj-lt"/>
              <a:buAutoNum type="arabicPeriod"/>
            </a:pPr>
            <a:endParaRPr lang="en-US" dirty="0" smtClean="0">
              <a:solidFill>
                <a:srgbClr val="7030A0"/>
              </a:solidFill>
              <a:latin typeface="Calibri" panose="020F0502020204030204" pitchFamily="34" charset="0"/>
              <a:cs typeface="Calibri" panose="020F0502020204030204" pitchFamily="34" charset="0"/>
            </a:endParaRPr>
          </a:p>
          <a:p>
            <a:pPr marL="342900" indent="-342900">
              <a:buFont typeface="+mj-lt"/>
              <a:buAutoNum type="arabicPeriod"/>
            </a:pPr>
            <a:r>
              <a:rPr lang="en-US" sz="2400" dirty="0">
                <a:solidFill>
                  <a:srgbClr val="7030A0"/>
                </a:solidFill>
                <a:latin typeface="Calibri" panose="020F0502020204030204" pitchFamily="34" charset="0"/>
                <a:cs typeface="Calibri" panose="020F0502020204030204" pitchFamily="34" charset="0"/>
              </a:rPr>
              <a:t>Hold the red protective case upright and remove gray lid. Carefully remove </a:t>
            </a:r>
            <a:r>
              <a:rPr lang="en-US" sz="2400" dirty="0" err="1">
                <a:solidFill>
                  <a:srgbClr val="7030A0"/>
                </a:solidFill>
                <a:latin typeface="Calibri" panose="020F0502020204030204" pitchFamily="34" charset="0"/>
                <a:cs typeface="Calibri" panose="020F0502020204030204" pitchFamily="34" charset="0"/>
              </a:rPr>
              <a:t>Zegalogue</a:t>
            </a:r>
            <a:r>
              <a:rPr lang="en-US" sz="2400" dirty="0">
                <a:solidFill>
                  <a:srgbClr val="7030A0"/>
                </a:solidFill>
                <a:latin typeface="Calibri" panose="020F0502020204030204" pitchFamily="34" charset="0"/>
                <a:cs typeface="Calibri" panose="020F0502020204030204" pitchFamily="34" charset="0"/>
              </a:rPr>
              <a:t> syringe from the red protective case without dropping it</a:t>
            </a:r>
            <a:r>
              <a:rPr lang="en-US" sz="2400" dirty="0" smtClean="0">
                <a:solidFill>
                  <a:srgbClr val="7030A0"/>
                </a:solidFill>
                <a:latin typeface="Calibri" panose="020F0502020204030204" pitchFamily="34" charset="0"/>
                <a:cs typeface="Calibri" panose="020F0502020204030204" pitchFamily="34" charset="0"/>
              </a:rPr>
              <a:t>.</a:t>
            </a:r>
          </a:p>
          <a:p>
            <a:endParaRPr lang="en-US" dirty="0" smtClean="0">
              <a:solidFill>
                <a:srgbClr val="7030A0"/>
              </a:solidFill>
              <a:latin typeface="Calibri" panose="020F0502020204030204" pitchFamily="34" charset="0"/>
              <a:cs typeface="Calibri" panose="020F0502020204030204" pitchFamily="34" charset="0"/>
            </a:endParaRPr>
          </a:p>
          <a:p>
            <a:r>
              <a:rPr lang="en-US" sz="2400" dirty="0" smtClean="0">
                <a:solidFill>
                  <a:srgbClr val="7030A0"/>
                </a:solidFill>
                <a:latin typeface="Calibri" panose="020F0502020204030204" pitchFamily="34" charset="0"/>
                <a:cs typeface="Calibri" panose="020F0502020204030204" pitchFamily="34" charset="0"/>
              </a:rPr>
              <a:t>4.  </a:t>
            </a:r>
            <a:r>
              <a:rPr lang="en-US" sz="2400" dirty="0">
                <a:solidFill>
                  <a:srgbClr val="7030A0"/>
                </a:solidFill>
                <a:latin typeface="Calibri" panose="020F0502020204030204" pitchFamily="34" charset="0"/>
                <a:cs typeface="Calibri" panose="020F0502020204030204" pitchFamily="34" charset="0"/>
              </a:rPr>
              <a:t>If alcohol is available, clean </a:t>
            </a:r>
            <a:r>
              <a:rPr lang="en-US" sz="2400">
                <a:solidFill>
                  <a:srgbClr val="7030A0"/>
                </a:solidFill>
                <a:latin typeface="Calibri" panose="020F0502020204030204" pitchFamily="34" charset="0"/>
                <a:cs typeface="Calibri" panose="020F0502020204030204" pitchFamily="34" charset="0"/>
              </a:rPr>
              <a:t>the </a:t>
            </a:r>
            <a:r>
              <a:rPr lang="en-US" sz="2400" smtClean="0">
                <a:solidFill>
                  <a:srgbClr val="7030A0"/>
                </a:solidFill>
                <a:latin typeface="Calibri" panose="020F0502020204030204" pitchFamily="34" charset="0"/>
                <a:cs typeface="Calibri" panose="020F0502020204030204" pitchFamily="34" charset="0"/>
              </a:rPr>
              <a:t/>
            </a:r>
            <a:br>
              <a:rPr lang="en-US" sz="2400" smtClean="0">
                <a:solidFill>
                  <a:srgbClr val="7030A0"/>
                </a:solidFill>
                <a:latin typeface="Calibri" panose="020F0502020204030204" pitchFamily="34" charset="0"/>
                <a:cs typeface="Calibri" panose="020F0502020204030204" pitchFamily="34" charset="0"/>
              </a:rPr>
            </a:br>
            <a:r>
              <a:rPr lang="en-US" sz="2400" smtClean="0">
                <a:solidFill>
                  <a:srgbClr val="7030A0"/>
                </a:solidFill>
                <a:latin typeface="Calibri" panose="020F0502020204030204" pitchFamily="34" charset="0"/>
                <a:cs typeface="Calibri" panose="020F0502020204030204" pitchFamily="34" charset="0"/>
              </a:rPr>
              <a:t>      injection </a:t>
            </a:r>
            <a:r>
              <a:rPr lang="en-US" sz="2400" dirty="0">
                <a:solidFill>
                  <a:srgbClr val="7030A0"/>
                </a:solidFill>
                <a:latin typeface="Calibri" panose="020F0502020204030204" pitchFamily="34" charset="0"/>
                <a:cs typeface="Calibri" panose="020F0502020204030204" pitchFamily="34" charset="0"/>
              </a:rPr>
              <a:t>site.</a:t>
            </a:r>
          </a:p>
          <a:p>
            <a:endParaRPr lang="en-US" dirty="0" smtClean="0">
              <a:solidFill>
                <a:srgbClr val="7030A0"/>
              </a:solidFill>
              <a:latin typeface="Calibri" panose="020F0502020204030204" pitchFamily="34" charset="0"/>
              <a:cs typeface="Calibri" panose="020F0502020204030204" pitchFamily="34" charset="0"/>
            </a:endParaRPr>
          </a:p>
        </p:txBody>
      </p:sp>
      <p:pic>
        <p:nvPicPr>
          <p:cNvPr id="5" name="Picture 4"/>
          <p:cNvPicPr>
            <a:picLocks noChangeAspect="1"/>
          </p:cNvPicPr>
          <p:nvPr/>
        </p:nvPicPr>
        <p:blipFill>
          <a:blip r:embed="rId2"/>
          <a:stretch>
            <a:fillRect/>
          </a:stretch>
        </p:blipFill>
        <p:spPr>
          <a:xfrm>
            <a:off x="5779170" y="124963"/>
            <a:ext cx="3200847" cy="1495634"/>
          </a:xfrm>
          <a:prstGeom prst="rect">
            <a:avLst/>
          </a:prstGeom>
        </p:spPr>
      </p:pic>
      <p:pic>
        <p:nvPicPr>
          <p:cNvPr id="6" name="Picture 5"/>
          <p:cNvPicPr>
            <a:picLocks noChangeAspect="1"/>
          </p:cNvPicPr>
          <p:nvPr/>
        </p:nvPicPr>
        <p:blipFill>
          <a:blip r:embed="rId3"/>
          <a:stretch>
            <a:fillRect/>
          </a:stretch>
        </p:blipFill>
        <p:spPr>
          <a:xfrm>
            <a:off x="5969697" y="2411477"/>
            <a:ext cx="2819794" cy="1000265"/>
          </a:xfrm>
          <a:prstGeom prst="rect">
            <a:avLst/>
          </a:prstGeom>
        </p:spPr>
      </p:pic>
      <p:pic>
        <p:nvPicPr>
          <p:cNvPr id="8" name="Picture 7"/>
          <p:cNvPicPr>
            <a:picLocks noChangeAspect="1"/>
          </p:cNvPicPr>
          <p:nvPr/>
        </p:nvPicPr>
        <p:blipFill>
          <a:blip r:embed="rId4"/>
          <a:stretch>
            <a:fillRect/>
          </a:stretch>
        </p:blipFill>
        <p:spPr>
          <a:xfrm>
            <a:off x="5125792" y="4202622"/>
            <a:ext cx="4018208" cy="922932"/>
          </a:xfrm>
          <a:prstGeom prst="rect">
            <a:avLst/>
          </a:prstGeom>
        </p:spPr>
      </p:pic>
    </p:spTree>
    <p:extLst>
      <p:ext uri="{BB962C8B-B14F-4D97-AF65-F5344CB8AC3E}">
        <p14:creationId xmlns:p14="http://schemas.microsoft.com/office/powerpoint/2010/main" val="26383866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800" y="1554018"/>
            <a:ext cx="8114400" cy="1877407"/>
          </a:xfrm>
        </p:spPr>
        <p:txBody>
          <a:bodyPr/>
          <a:lstStyle/>
          <a:p>
            <a:r>
              <a:rPr lang="en-US" dirty="0"/>
              <a:t>This is called hyperglycemia</a:t>
            </a:r>
          </a:p>
        </p:txBody>
      </p:sp>
    </p:spTree>
    <p:extLst>
      <p:ext uri="{BB962C8B-B14F-4D97-AF65-F5344CB8AC3E}">
        <p14:creationId xmlns:p14="http://schemas.microsoft.com/office/powerpoint/2010/main" val="70926420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2506" y="225905"/>
            <a:ext cx="6942390" cy="4062651"/>
          </a:xfrm>
          <a:prstGeom prst="rect">
            <a:avLst/>
          </a:prstGeom>
          <a:noFill/>
        </p:spPr>
        <p:txBody>
          <a:bodyPr wrap="square" rtlCol="0">
            <a:spAutoFit/>
          </a:bodyPr>
          <a:lstStyle/>
          <a:p>
            <a:r>
              <a:rPr lang="en-US" sz="2000" dirty="0" smtClean="0">
                <a:solidFill>
                  <a:srgbClr val="7030A0"/>
                </a:solidFill>
                <a:latin typeface="Calibri" panose="020F0502020204030204" pitchFamily="34" charset="0"/>
                <a:cs typeface="Calibri" panose="020F0502020204030204" pitchFamily="34" charset="0"/>
              </a:rPr>
              <a:t>5. </a:t>
            </a:r>
            <a:r>
              <a:rPr lang="en-US" sz="2000" dirty="0">
                <a:solidFill>
                  <a:srgbClr val="7030A0"/>
                </a:solidFill>
                <a:latin typeface="Calibri" panose="020F0502020204030204" pitchFamily="34" charset="0"/>
                <a:cs typeface="Calibri" panose="020F0502020204030204" pitchFamily="34" charset="0"/>
              </a:rPr>
              <a:t>Pull the gray needle cover straight off. Be careful not to bend the needle.</a:t>
            </a:r>
          </a:p>
          <a:p>
            <a:endParaRPr lang="en-US" sz="2000" dirty="0" smtClean="0">
              <a:solidFill>
                <a:srgbClr val="7030A0"/>
              </a:solidFill>
              <a:latin typeface="Calibri" panose="020F0502020204030204" pitchFamily="34" charset="0"/>
              <a:cs typeface="Calibri" panose="020F0502020204030204" pitchFamily="34" charset="0"/>
            </a:endParaRPr>
          </a:p>
          <a:p>
            <a:r>
              <a:rPr lang="en-US" sz="2000" dirty="0">
                <a:solidFill>
                  <a:srgbClr val="7030A0"/>
                </a:solidFill>
                <a:latin typeface="Calibri" panose="020F0502020204030204" pitchFamily="34" charset="0"/>
                <a:cs typeface="Calibri" panose="020F0502020204030204" pitchFamily="34" charset="0"/>
              </a:rPr>
              <a:t>6</a:t>
            </a:r>
            <a:r>
              <a:rPr lang="en-US" sz="2000" dirty="0" smtClean="0">
                <a:solidFill>
                  <a:srgbClr val="7030A0"/>
                </a:solidFill>
                <a:latin typeface="Calibri" panose="020F0502020204030204" pitchFamily="34" charset="0"/>
                <a:cs typeface="Calibri" panose="020F0502020204030204" pitchFamily="34" charset="0"/>
              </a:rPr>
              <a:t>. </a:t>
            </a:r>
            <a:r>
              <a:rPr lang="en-US" sz="2000" dirty="0">
                <a:solidFill>
                  <a:srgbClr val="7030A0"/>
                </a:solidFill>
                <a:latin typeface="Calibri" panose="020F0502020204030204" pitchFamily="34" charset="0"/>
                <a:cs typeface="Calibri" panose="020F0502020204030204" pitchFamily="34" charset="0"/>
              </a:rPr>
              <a:t>Gently pinch the skin and insert the entire needle into the skin at a 45 degree angle.</a:t>
            </a:r>
          </a:p>
          <a:p>
            <a:r>
              <a:rPr lang="en-US" sz="2000" dirty="0">
                <a:solidFill>
                  <a:srgbClr val="7030A0"/>
                </a:solidFill>
                <a:latin typeface="Calibri" panose="020F0502020204030204" pitchFamily="34" charset="0"/>
                <a:cs typeface="Calibri" panose="020F0502020204030204" pitchFamily="34" charset="0"/>
              </a:rPr>
              <a:t> </a:t>
            </a:r>
          </a:p>
          <a:p>
            <a:r>
              <a:rPr lang="en-US" sz="2000" dirty="0">
                <a:solidFill>
                  <a:srgbClr val="7030A0"/>
                </a:solidFill>
                <a:latin typeface="Calibri" panose="020F0502020204030204" pitchFamily="34" charset="0"/>
                <a:cs typeface="Calibri" panose="020F0502020204030204" pitchFamily="34" charset="0"/>
              </a:rPr>
              <a:t>After inserting the needle, release the pinched skin and slowly press the plunger rod all the way down until the syringe is empty and the plunger rod stops.</a:t>
            </a:r>
          </a:p>
          <a:p>
            <a:r>
              <a:rPr lang="en-US" sz="2000" dirty="0">
                <a:solidFill>
                  <a:srgbClr val="7030A0"/>
                </a:solidFill>
                <a:latin typeface="Calibri" panose="020F0502020204030204" pitchFamily="34" charset="0"/>
                <a:cs typeface="Calibri" panose="020F0502020204030204" pitchFamily="34" charset="0"/>
              </a:rPr>
              <a:t> </a:t>
            </a:r>
          </a:p>
          <a:p>
            <a:r>
              <a:rPr lang="en-US" sz="2000" dirty="0" smtClean="0">
                <a:solidFill>
                  <a:srgbClr val="7030A0"/>
                </a:solidFill>
                <a:latin typeface="Calibri" panose="020F0502020204030204" pitchFamily="34" charset="0"/>
                <a:cs typeface="Calibri" panose="020F0502020204030204" pitchFamily="34" charset="0"/>
              </a:rPr>
              <a:t>Return </a:t>
            </a:r>
            <a:r>
              <a:rPr lang="en-US" sz="2000" dirty="0">
                <a:solidFill>
                  <a:srgbClr val="7030A0"/>
                </a:solidFill>
                <a:latin typeface="Calibri" panose="020F0502020204030204" pitchFamily="34" charset="0"/>
                <a:cs typeface="Calibri" panose="020F0502020204030204" pitchFamily="34" charset="0"/>
              </a:rPr>
              <a:t>syringe to red protective case and put gray lid back on. </a:t>
            </a:r>
            <a:endParaRPr lang="en-US" sz="2000" dirty="0" smtClean="0">
              <a:solidFill>
                <a:srgbClr val="7030A0"/>
              </a:solidFill>
              <a:latin typeface="Calibri" panose="020F0502020204030204" pitchFamily="34" charset="0"/>
              <a:cs typeface="Calibri" panose="020F0502020204030204" pitchFamily="34" charset="0"/>
            </a:endParaRPr>
          </a:p>
          <a:p>
            <a:r>
              <a:rPr lang="en-US" sz="2000" b="1" dirty="0" smtClean="0">
                <a:solidFill>
                  <a:srgbClr val="7030A0"/>
                </a:solidFill>
                <a:latin typeface="Calibri" panose="020F0502020204030204" pitchFamily="34" charset="0"/>
                <a:cs typeface="Calibri" panose="020F0502020204030204" pitchFamily="34" charset="0"/>
              </a:rPr>
              <a:t>DO </a:t>
            </a:r>
            <a:r>
              <a:rPr lang="en-US" sz="2000" b="1" dirty="0">
                <a:solidFill>
                  <a:srgbClr val="7030A0"/>
                </a:solidFill>
                <a:latin typeface="Calibri" panose="020F0502020204030204" pitchFamily="34" charset="0"/>
                <a:cs typeface="Calibri" panose="020F0502020204030204" pitchFamily="34" charset="0"/>
              </a:rPr>
              <a:t>NOT recap the needle.</a:t>
            </a:r>
          </a:p>
          <a:p>
            <a:endParaRPr lang="en-US" sz="1800" dirty="0" smtClean="0">
              <a:solidFill>
                <a:schemeClr val="tx1"/>
              </a:solidFill>
              <a:latin typeface="Calibri" panose="020F0502020204030204" pitchFamily="34" charset="0"/>
              <a:cs typeface="Calibri" panose="020F0502020204030204" pitchFamily="34" charset="0"/>
            </a:endParaRPr>
          </a:p>
        </p:txBody>
      </p:sp>
      <p:pic>
        <p:nvPicPr>
          <p:cNvPr id="6" name="Picture 5"/>
          <p:cNvPicPr>
            <a:picLocks noChangeAspect="1"/>
          </p:cNvPicPr>
          <p:nvPr/>
        </p:nvPicPr>
        <p:blipFill>
          <a:blip r:embed="rId3"/>
          <a:stretch>
            <a:fillRect/>
          </a:stretch>
        </p:blipFill>
        <p:spPr>
          <a:xfrm>
            <a:off x="7441762" y="-114601"/>
            <a:ext cx="1460918" cy="1433179"/>
          </a:xfrm>
          <a:prstGeom prst="rect">
            <a:avLst/>
          </a:prstGeom>
        </p:spPr>
      </p:pic>
      <p:pic>
        <p:nvPicPr>
          <p:cNvPr id="7" name="Picture 6"/>
          <p:cNvPicPr>
            <a:picLocks noChangeAspect="1"/>
          </p:cNvPicPr>
          <p:nvPr/>
        </p:nvPicPr>
        <p:blipFill>
          <a:blip r:embed="rId4"/>
          <a:stretch>
            <a:fillRect/>
          </a:stretch>
        </p:blipFill>
        <p:spPr>
          <a:xfrm>
            <a:off x="7431565" y="1318578"/>
            <a:ext cx="1471115" cy="1415601"/>
          </a:xfrm>
          <a:prstGeom prst="rect">
            <a:avLst/>
          </a:prstGeom>
        </p:spPr>
      </p:pic>
      <p:pic>
        <p:nvPicPr>
          <p:cNvPr id="8" name="Picture 7"/>
          <p:cNvPicPr>
            <a:picLocks noChangeAspect="1"/>
          </p:cNvPicPr>
          <p:nvPr/>
        </p:nvPicPr>
        <p:blipFill>
          <a:blip r:embed="rId5"/>
          <a:stretch>
            <a:fillRect/>
          </a:stretch>
        </p:blipFill>
        <p:spPr>
          <a:xfrm>
            <a:off x="7407046" y="2742558"/>
            <a:ext cx="1495634" cy="1486107"/>
          </a:xfrm>
          <a:prstGeom prst="rect">
            <a:avLst/>
          </a:prstGeom>
        </p:spPr>
      </p:pic>
      <p:pic>
        <p:nvPicPr>
          <p:cNvPr id="4" name="Picture 3"/>
          <p:cNvPicPr>
            <a:picLocks noChangeAspect="1"/>
          </p:cNvPicPr>
          <p:nvPr/>
        </p:nvPicPr>
        <p:blipFill>
          <a:blip r:embed="rId6"/>
          <a:stretch>
            <a:fillRect/>
          </a:stretch>
        </p:blipFill>
        <p:spPr>
          <a:xfrm>
            <a:off x="5138670" y="4223526"/>
            <a:ext cx="4005330" cy="919974"/>
          </a:xfrm>
          <a:prstGeom prst="rect">
            <a:avLst/>
          </a:prstGeom>
        </p:spPr>
      </p:pic>
      <p:sp>
        <p:nvSpPr>
          <p:cNvPr id="10" name="Text Placeholder 1"/>
          <p:cNvSpPr>
            <a:spLocks noGrp="1"/>
          </p:cNvSpPr>
          <p:nvPr>
            <p:ph type="body" idx="1"/>
          </p:nvPr>
        </p:nvSpPr>
        <p:spPr>
          <a:xfrm>
            <a:off x="1004563" y="4448362"/>
            <a:ext cx="5998800" cy="598800"/>
          </a:xfrm>
        </p:spPr>
        <p:txBody>
          <a:bodyPr/>
          <a:lstStyle/>
          <a:p>
            <a:pPr algn="l"/>
            <a:r>
              <a:rPr lang="en-US" dirty="0" err="1" smtClean="0"/>
              <a:t>Zegalogue</a:t>
            </a:r>
            <a:r>
              <a:rPr lang="en-US" dirty="0" smtClean="0"/>
              <a:t> prefilled syringe</a:t>
            </a:r>
            <a:endParaRPr lang="en-US" dirty="0"/>
          </a:p>
        </p:txBody>
      </p:sp>
    </p:spTree>
    <p:extLst>
      <p:ext uri="{BB962C8B-B14F-4D97-AF65-F5344CB8AC3E}">
        <p14:creationId xmlns:p14="http://schemas.microsoft.com/office/powerpoint/2010/main" val="406765110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11512" y="519740"/>
            <a:ext cx="5041231" cy="3631763"/>
          </a:xfrm>
          <a:prstGeom prst="rect">
            <a:avLst/>
          </a:prstGeom>
          <a:noFill/>
        </p:spPr>
        <p:txBody>
          <a:bodyPr wrap="square" rtlCol="0">
            <a:spAutoFit/>
          </a:bodyPr>
          <a:lstStyle/>
          <a:p>
            <a:r>
              <a:rPr lang="en-US" sz="2400" dirty="0">
                <a:solidFill>
                  <a:schemeClr val="tx1"/>
                </a:solidFill>
                <a:latin typeface="Calibri" panose="020F0502020204030204" pitchFamily="34" charset="0"/>
                <a:cs typeface="Calibri" panose="020F0502020204030204" pitchFamily="34" charset="0"/>
              </a:rPr>
              <a:t>7. Administer to upper arm, stomach, or thigh.</a:t>
            </a:r>
          </a:p>
          <a:p>
            <a:endParaRPr lang="en-US" sz="2400" dirty="0" smtClean="0">
              <a:solidFill>
                <a:schemeClr val="tx1"/>
              </a:solidFill>
              <a:latin typeface="Calibri" panose="020F0502020204030204" pitchFamily="34" charset="0"/>
              <a:cs typeface="Calibri" panose="020F0502020204030204" pitchFamily="34" charset="0"/>
            </a:endParaRPr>
          </a:p>
          <a:p>
            <a:r>
              <a:rPr lang="en-US" sz="2400" dirty="0" smtClean="0">
                <a:solidFill>
                  <a:schemeClr val="tx1"/>
                </a:solidFill>
                <a:latin typeface="Calibri" panose="020F0502020204030204" pitchFamily="34" charset="0"/>
                <a:cs typeface="Calibri" panose="020F0502020204030204" pitchFamily="34" charset="0"/>
              </a:rPr>
              <a:t>8. Turn person on their side.</a:t>
            </a:r>
          </a:p>
          <a:p>
            <a:endParaRPr lang="en-US" sz="2400" dirty="0" smtClean="0">
              <a:solidFill>
                <a:schemeClr val="tx1"/>
              </a:solidFill>
              <a:latin typeface="Calibri" panose="020F0502020204030204" pitchFamily="34" charset="0"/>
              <a:cs typeface="Calibri" panose="020F0502020204030204" pitchFamily="34" charset="0"/>
            </a:endParaRPr>
          </a:p>
          <a:p>
            <a:r>
              <a:rPr lang="en-US" sz="2400" dirty="0">
                <a:solidFill>
                  <a:schemeClr val="tx1"/>
                </a:solidFill>
                <a:latin typeface="Calibri" panose="020F0502020204030204" pitchFamily="34" charset="0"/>
                <a:cs typeface="Calibri" panose="020F0502020204030204" pitchFamily="34" charset="0"/>
              </a:rPr>
              <a:t>9</a:t>
            </a:r>
            <a:r>
              <a:rPr lang="en-US" sz="2400" dirty="0" smtClean="0">
                <a:solidFill>
                  <a:schemeClr val="tx1"/>
                </a:solidFill>
                <a:latin typeface="Calibri" panose="020F0502020204030204" pitchFamily="34" charset="0"/>
                <a:cs typeface="Calibri" panose="020F0502020204030204" pitchFamily="34" charset="0"/>
              </a:rPr>
              <a:t>. Give used device to EMS personnel.</a:t>
            </a:r>
          </a:p>
          <a:p>
            <a:endParaRPr lang="en-US" sz="2400" dirty="0">
              <a:solidFill>
                <a:schemeClr val="tx1"/>
              </a:solidFill>
              <a:latin typeface="Calibri" panose="020F0502020204030204" pitchFamily="34" charset="0"/>
              <a:cs typeface="Calibri" panose="020F0502020204030204" pitchFamily="34" charset="0"/>
            </a:endParaRPr>
          </a:p>
          <a:p>
            <a:r>
              <a:rPr lang="en-US" sz="2400" dirty="0" smtClean="0">
                <a:solidFill>
                  <a:schemeClr val="tx1"/>
                </a:solidFill>
                <a:latin typeface="Calibri" panose="020F0502020204030204" pitchFamily="34" charset="0"/>
                <a:cs typeface="Calibri" panose="020F0502020204030204" pitchFamily="34" charset="0"/>
              </a:rPr>
              <a:t>10. </a:t>
            </a:r>
            <a:r>
              <a:rPr lang="en-US" sz="2400" dirty="0">
                <a:solidFill>
                  <a:schemeClr val="tx1"/>
                </a:solidFill>
                <a:latin typeface="Calibri" panose="020F0502020204030204" pitchFamily="34" charset="0"/>
                <a:cs typeface="Calibri" panose="020F0502020204030204" pitchFamily="34" charset="0"/>
              </a:rPr>
              <a:t>Document the date, time, dose on the medication administration form.</a:t>
            </a:r>
          </a:p>
          <a:p>
            <a:endParaRPr lang="en-US" dirty="0"/>
          </a:p>
        </p:txBody>
      </p:sp>
      <p:pic>
        <p:nvPicPr>
          <p:cNvPr id="4" name="Picture 3"/>
          <p:cNvPicPr>
            <a:picLocks noChangeAspect="1"/>
          </p:cNvPicPr>
          <p:nvPr/>
        </p:nvPicPr>
        <p:blipFill>
          <a:blip r:embed="rId3"/>
          <a:stretch>
            <a:fillRect/>
          </a:stretch>
        </p:blipFill>
        <p:spPr>
          <a:xfrm>
            <a:off x="6697014" y="746339"/>
            <a:ext cx="1954199" cy="1954199"/>
          </a:xfrm>
          <a:prstGeom prst="rect">
            <a:avLst/>
          </a:prstGeom>
        </p:spPr>
      </p:pic>
      <p:pic>
        <p:nvPicPr>
          <p:cNvPr id="6" name="Picture 2" descr="Image result for Lateral Recovery Posi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1714" y="2847297"/>
            <a:ext cx="2539499" cy="115031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5"/>
          <a:stretch>
            <a:fillRect/>
          </a:stretch>
        </p:blipFill>
        <p:spPr>
          <a:xfrm>
            <a:off x="5138670" y="4223526"/>
            <a:ext cx="4005330" cy="919974"/>
          </a:xfrm>
          <a:prstGeom prst="rect">
            <a:avLst/>
          </a:prstGeom>
        </p:spPr>
      </p:pic>
      <p:sp>
        <p:nvSpPr>
          <p:cNvPr id="9" name="Text Placeholder 1"/>
          <p:cNvSpPr>
            <a:spLocks noGrp="1"/>
          </p:cNvSpPr>
          <p:nvPr>
            <p:ph type="body" idx="1"/>
          </p:nvPr>
        </p:nvSpPr>
        <p:spPr>
          <a:xfrm>
            <a:off x="1004563" y="4448362"/>
            <a:ext cx="5998800" cy="598800"/>
          </a:xfrm>
        </p:spPr>
        <p:txBody>
          <a:bodyPr/>
          <a:lstStyle/>
          <a:p>
            <a:pPr algn="l"/>
            <a:r>
              <a:rPr lang="en-US" dirty="0" err="1" smtClean="0"/>
              <a:t>Zegalogue</a:t>
            </a:r>
            <a:r>
              <a:rPr lang="en-US" dirty="0" smtClean="0"/>
              <a:t> prefilled syringe</a:t>
            </a:r>
            <a:endParaRPr lang="en-US" dirty="0"/>
          </a:p>
        </p:txBody>
      </p:sp>
    </p:spTree>
    <p:extLst>
      <p:ext uri="{BB962C8B-B14F-4D97-AF65-F5344CB8AC3E}">
        <p14:creationId xmlns:p14="http://schemas.microsoft.com/office/powerpoint/2010/main" val="96163191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32"/>
          <p:cNvSpPr txBox="1">
            <a:spLocks noGrp="1"/>
          </p:cNvSpPr>
          <p:nvPr>
            <p:ph type="title"/>
          </p:nvPr>
        </p:nvSpPr>
        <p:spPr>
          <a:xfrm>
            <a:off x="574958" y="1891891"/>
            <a:ext cx="8114400" cy="1031400"/>
          </a:xfrm>
          <a:prstGeom prst="rect">
            <a:avLst/>
          </a:prstGeom>
        </p:spPr>
        <p:txBody>
          <a:bodyPr spcFirstLastPara="1" wrap="square" lIns="91425" tIns="91425" rIns="91425" bIns="91425" anchor="b" anchorCtr="0">
            <a:spAutoFit/>
          </a:bodyPr>
          <a:lstStyle/>
          <a:p>
            <a:pPr marL="0" lvl="0" indent="0" algn="ctr" rtl="0">
              <a:spcBef>
                <a:spcPts val="0"/>
              </a:spcBef>
              <a:spcAft>
                <a:spcPts val="0"/>
              </a:spcAft>
              <a:buNone/>
            </a:pPr>
            <a:r>
              <a:rPr lang="en-US" dirty="0" smtClean="0"/>
              <a:t>Let’s Practice!</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Hyperglycemia: Signs and Symptoms</a:t>
            </a:r>
            <a:endParaRPr lang="en-US" dirty="0"/>
          </a:p>
        </p:txBody>
      </p:sp>
      <p:sp>
        <p:nvSpPr>
          <p:cNvPr id="3" name="TextBox 2"/>
          <p:cNvSpPr txBox="1"/>
          <p:nvPr/>
        </p:nvSpPr>
        <p:spPr>
          <a:xfrm>
            <a:off x="5280871" y="229706"/>
            <a:ext cx="3610466" cy="4031873"/>
          </a:xfrm>
          <a:prstGeom prst="rect">
            <a:avLst/>
          </a:prstGeom>
          <a:noFill/>
        </p:spPr>
        <p:txBody>
          <a:bodyPr wrap="square" rtlCol="0">
            <a:spAutoFit/>
          </a:bodyPr>
          <a:lstStyle/>
          <a:p>
            <a:pPr>
              <a:lnSpc>
                <a:spcPct val="80000"/>
              </a:lnSpc>
            </a:pPr>
            <a:r>
              <a:rPr lang="en-US" altLang="en-US" sz="2000" b="1" dirty="0" smtClean="0">
                <a:solidFill>
                  <a:schemeClr val="tx1"/>
                </a:solidFill>
                <a:latin typeface="Calibri" panose="020F0502020204030204" pitchFamily="34" charset="0"/>
                <a:cs typeface="Calibri" panose="020F0502020204030204" pitchFamily="34" charset="0"/>
              </a:rPr>
              <a:t>Hyperglycemia signs and symptoms:</a:t>
            </a:r>
          </a:p>
          <a:p>
            <a:pPr marL="285750" indent="-285750">
              <a:lnSpc>
                <a:spcPct val="80000"/>
              </a:lnSpc>
              <a:buFont typeface="Arial" panose="020B0604020202020204" pitchFamily="34" charset="0"/>
              <a:buChar char="•"/>
            </a:pPr>
            <a:r>
              <a:rPr lang="en-US" altLang="en-US" sz="2000" dirty="0" smtClean="0">
                <a:solidFill>
                  <a:schemeClr val="tx1"/>
                </a:solidFill>
                <a:latin typeface="Calibri" panose="020F0502020204030204" pitchFamily="34" charset="0"/>
                <a:cs typeface="Calibri" panose="020F0502020204030204" pitchFamily="34" charset="0"/>
              </a:rPr>
              <a:t>Frequent </a:t>
            </a:r>
            <a:r>
              <a:rPr lang="en-US" altLang="en-US" sz="2000" dirty="0">
                <a:solidFill>
                  <a:schemeClr val="tx1"/>
                </a:solidFill>
                <a:latin typeface="Calibri" panose="020F0502020204030204" pitchFamily="34" charset="0"/>
                <a:cs typeface="Calibri" panose="020F0502020204030204" pitchFamily="34" charset="0"/>
              </a:rPr>
              <a:t>urination</a:t>
            </a:r>
          </a:p>
          <a:p>
            <a:pPr marL="285750" indent="-285750">
              <a:lnSpc>
                <a:spcPct val="80000"/>
              </a:lnSpc>
              <a:buFont typeface="Arial" panose="020B0604020202020204" pitchFamily="34" charset="0"/>
              <a:buChar char="•"/>
            </a:pPr>
            <a:r>
              <a:rPr lang="en-US" altLang="en-US" sz="2000" dirty="0">
                <a:solidFill>
                  <a:schemeClr val="tx1"/>
                </a:solidFill>
                <a:latin typeface="Calibri" panose="020F0502020204030204" pitchFamily="34" charset="0"/>
                <a:cs typeface="Calibri" panose="020F0502020204030204" pitchFamily="34" charset="0"/>
              </a:rPr>
              <a:t>Increased thirst</a:t>
            </a:r>
          </a:p>
          <a:p>
            <a:pPr marL="285750" indent="-285750">
              <a:lnSpc>
                <a:spcPct val="80000"/>
              </a:lnSpc>
              <a:buFont typeface="Arial" panose="020B0604020202020204" pitchFamily="34" charset="0"/>
              <a:buChar char="•"/>
            </a:pPr>
            <a:r>
              <a:rPr lang="en-US" altLang="en-US" sz="2000" dirty="0">
                <a:solidFill>
                  <a:schemeClr val="tx1"/>
                </a:solidFill>
                <a:latin typeface="Calibri" panose="020F0502020204030204" pitchFamily="34" charset="0"/>
                <a:cs typeface="Calibri" panose="020F0502020204030204" pitchFamily="34" charset="0"/>
              </a:rPr>
              <a:t>Increased hunger</a:t>
            </a:r>
          </a:p>
          <a:p>
            <a:pPr marL="285750" indent="-285750">
              <a:lnSpc>
                <a:spcPct val="80000"/>
              </a:lnSpc>
              <a:buFont typeface="Arial" panose="020B0604020202020204" pitchFamily="34" charset="0"/>
              <a:buChar char="•"/>
            </a:pPr>
            <a:r>
              <a:rPr lang="en-US" altLang="en-US" sz="2000" dirty="0">
                <a:solidFill>
                  <a:schemeClr val="tx1"/>
                </a:solidFill>
                <a:latin typeface="Calibri" panose="020F0502020204030204" pitchFamily="34" charset="0"/>
                <a:cs typeface="Calibri" panose="020F0502020204030204" pitchFamily="34" charset="0"/>
              </a:rPr>
              <a:t>Fatigue/weakness</a:t>
            </a:r>
          </a:p>
          <a:p>
            <a:pPr marL="285750" indent="-285750">
              <a:lnSpc>
                <a:spcPct val="80000"/>
              </a:lnSpc>
              <a:buFont typeface="Arial" panose="020B0604020202020204" pitchFamily="34" charset="0"/>
              <a:buChar char="•"/>
            </a:pPr>
            <a:r>
              <a:rPr lang="en-US" altLang="en-US" sz="2000" dirty="0">
                <a:solidFill>
                  <a:schemeClr val="tx1"/>
                </a:solidFill>
                <a:latin typeface="Calibri" panose="020F0502020204030204" pitchFamily="34" charset="0"/>
                <a:cs typeface="Calibri" panose="020F0502020204030204" pitchFamily="34" charset="0"/>
              </a:rPr>
              <a:t>Weight loss</a:t>
            </a:r>
          </a:p>
          <a:p>
            <a:pPr marL="285750" indent="-285750">
              <a:lnSpc>
                <a:spcPct val="80000"/>
              </a:lnSpc>
              <a:buFont typeface="Arial" panose="020B0604020202020204" pitchFamily="34" charset="0"/>
              <a:buChar char="•"/>
            </a:pPr>
            <a:r>
              <a:rPr lang="en-US" altLang="en-US" sz="2000" dirty="0">
                <a:solidFill>
                  <a:schemeClr val="tx1"/>
                </a:solidFill>
                <a:latin typeface="Calibri" panose="020F0502020204030204" pitchFamily="34" charset="0"/>
                <a:cs typeface="Calibri" panose="020F0502020204030204" pitchFamily="34" charset="0"/>
              </a:rPr>
              <a:t>Blurry vision</a:t>
            </a:r>
          </a:p>
          <a:p>
            <a:pPr marL="285750" indent="-285750">
              <a:lnSpc>
                <a:spcPct val="80000"/>
              </a:lnSpc>
              <a:buFont typeface="Arial" panose="020B0604020202020204" pitchFamily="34" charset="0"/>
              <a:buChar char="•"/>
            </a:pPr>
            <a:r>
              <a:rPr lang="en-US" altLang="en-US" sz="2000" dirty="0">
                <a:solidFill>
                  <a:schemeClr val="tx1"/>
                </a:solidFill>
                <a:latin typeface="Calibri" panose="020F0502020204030204" pitchFamily="34" charset="0"/>
                <a:cs typeface="Calibri" panose="020F0502020204030204" pitchFamily="34" charset="0"/>
              </a:rPr>
              <a:t>Fast, deep breathing</a:t>
            </a:r>
          </a:p>
          <a:p>
            <a:pPr marL="285750" indent="-285750">
              <a:lnSpc>
                <a:spcPct val="80000"/>
              </a:lnSpc>
              <a:buFont typeface="Arial" panose="020B0604020202020204" pitchFamily="34" charset="0"/>
              <a:buChar char="•"/>
            </a:pPr>
            <a:r>
              <a:rPr lang="en-US" altLang="en-US" sz="2000" dirty="0">
                <a:solidFill>
                  <a:schemeClr val="tx1"/>
                </a:solidFill>
                <a:latin typeface="Calibri" panose="020F0502020204030204" pitchFamily="34" charset="0"/>
                <a:cs typeface="Calibri" panose="020F0502020204030204" pitchFamily="34" charset="0"/>
              </a:rPr>
              <a:t>Slow or confused </a:t>
            </a:r>
            <a:r>
              <a:rPr lang="en-US" altLang="en-US" sz="2000" dirty="0" smtClean="0">
                <a:solidFill>
                  <a:schemeClr val="tx1"/>
                </a:solidFill>
                <a:latin typeface="Calibri" panose="020F0502020204030204" pitchFamily="34" charset="0"/>
                <a:cs typeface="Calibri" panose="020F0502020204030204" pitchFamily="34" charset="0"/>
              </a:rPr>
              <a:t>thinking</a:t>
            </a:r>
          </a:p>
          <a:p>
            <a:pPr marL="285750" indent="-285750">
              <a:lnSpc>
                <a:spcPct val="80000"/>
              </a:lnSpc>
              <a:buFont typeface="Arial" panose="020B0604020202020204" pitchFamily="34" charset="0"/>
              <a:buChar char="•"/>
            </a:pPr>
            <a:endParaRPr lang="en-US" altLang="en-US" sz="2000" dirty="0">
              <a:solidFill>
                <a:schemeClr val="tx1"/>
              </a:solidFill>
              <a:latin typeface="Calibri" panose="020F0502020204030204" pitchFamily="34" charset="0"/>
              <a:cs typeface="Calibri" panose="020F0502020204030204" pitchFamily="34" charset="0"/>
            </a:endParaRPr>
          </a:p>
          <a:p>
            <a:pPr>
              <a:lnSpc>
                <a:spcPct val="80000"/>
              </a:lnSpc>
            </a:pPr>
            <a:r>
              <a:rPr lang="en-US" altLang="en-US" sz="2000" b="1" dirty="0" smtClean="0">
                <a:solidFill>
                  <a:schemeClr val="tx1"/>
                </a:solidFill>
                <a:latin typeface="Calibri" panose="020F0502020204030204" pitchFamily="34" charset="0"/>
                <a:cs typeface="Calibri" panose="020F0502020204030204" pitchFamily="34" charset="0"/>
              </a:rPr>
              <a:t>Hyperglycemia causes:</a:t>
            </a:r>
          </a:p>
          <a:p>
            <a:pPr marL="342900" indent="-342900">
              <a:lnSpc>
                <a:spcPct val="80000"/>
              </a:lnSpc>
              <a:buFont typeface="Arial" panose="020B0604020202020204" pitchFamily="34" charset="0"/>
              <a:buChar char="•"/>
            </a:pPr>
            <a:r>
              <a:rPr lang="en-US" altLang="en-US" sz="2000" dirty="0" smtClean="0">
                <a:solidFill>
                  <a:schemeClr val="tx1"/>
                </a:solidFill>
                <a:latin typeface="Calibri" panose="020F0502020204030204" pitchFamily="34" charset="0"/>
                <a:cs typeface="Calibri" panose="020F0502020204030204" pitchFamily="34" charset="0"/>
              </a:rPr>
              <a:t>Too much food</a:t>
            </a:r>
          </a:p>
          <a:p>
            <a:pPr marL="342900" indent="-342900">
              <a:lnSpc>
                <a:spcPct val="80000"/>
              </a:lnSpc>
              <a:buFont typeface="Arial" panose="020B0604020202020204" pitchFamily="34" charset="0"/>
              <a:buChar char="•"/>
            </a:pPr>
            <a:r>
              <a:rPr lang="en-US" altLang="en-US" sz="2000" dirty="0" smtClean="0">
                <a:solidFill>
                  <a:schemeClr val="tx1"/>
                </a:solidFill>
                <a:latin typeface="Calibri" panose="020F0502020204030204" pitchFamily="34" charset="0"/>
                <a:cs typeface="Calibri" panose="020F0502020204030204" pitchFamily="34" charset="0"/>
              </a:rPr>
              <a:t>Not enough insulin</a:t>
            </a:r>
          </a:p>
          <a:p>
            <a:pPr marL="342900" indent="-342900">
              <a:lnSpc>
                <a:spcPct val="80000"/>
              </a:lnSpc>
              <a:buFont typeface="Arial" panose="020B0604020202020204" pitchFamily="34" charset="0"/>
              <a:buChar char="•"/>
            </a:pPr>
            <a:r>
              <a:rPr lang="en-US" altLang="en-US" sz="2000" dirty="0" smtClean="0">
                <a:solidFill>
                  <a:schemeClr val="tx1"/>
                </a:solidFill>
                <a:latin typeface="Calibri" panose="020F0502020204030204" pitchFamily="34" charset="0"/>
                <a:cs typeface="Calibri" panose="020F0502020204030204" pitchFamily="34" charset="0"/>
              </a:rPr>
              <a:t>Decreased activity</a:t>
            </a:r>
          </a:p>
          <a:p>
            <a:pPr marL="342900" indent="-342900">
              <a:lnSpc>
                <a:spcPct val="80000"/>
              </a:lnSpc>
              <a:buFont typeface="Arial" panose="020B0604020202020204" pitchFamily="34" charset="0"/>
              <a:buChar char="•"/>
            </a:pPr>
            <a:r>
              <a:rPr lang="en-US" altLang="en-US" sz="2000" dirty="0" smtClean="0">
                <a:solidFill>
                  <a:schemeClr val="tx1"/>
                </a:solidFill>
                <a:latin typeface="Calibri" panose="020F0502020204030204" pitchFamily="34" charset="0"/>
                <a:cs typeface="Calibri" panose="020F0502020204030204" pitchFamily="34" charset="0"/>
              </a:rPr>
              <a:t>Illness or stress </a:t>
            </a:r>
            <a:endParaRPr lang="en-US" altLang="en-US" sz="2000" dirty="0">
              <a:solidFill>
                <a:schemeClr val="tx1"/>
              </a:solidFill>
              <a:latin typeface="Calibri" panose="020F0502020204030204" pitchFamily="34" charset="0"/>
              <a:cs typeface="Calibri" panose="020F0502020204030204" pitchFamily="34" charset="0"/>
            </a:endParaRPr>
          </a:p>
        </p:txBody>
      </p:sp>
      <p:pic>
        <p:nvPicPr>
          <p:cNvPr id="4" name="Picture 3"/>
          <p:cNvPicPr>
            <a:picLocks noChangeAspect="1"/>
          </p:cNvPicPr>
          <p:nvPr/>
        </p:nvPicPr>
        <p:blipFill>
          <a:blip r:embed="rId3"/>
          <a:stretch>
            <a:fillRect/>
          </a:stretch>
        </p:blipFill>
        <p:spPr>
          <a:xfrm>
            <a:off x="668251" y="142351"/>
            <a:ext cx="3810532" cy="3991532"/>
          </a:xfrm>
          <a:prstGeom prst="rect">
            <a:avLst/>
          </a:prstGeom>
        </p:spPr>
      </p:pic>
    </p:spTree>
    <p:extLst>
      <p:ext uri="{BB962C8B-B14F-4D97-AF65-F5344CB8AC3E}">
        <p14:creationId xmlns:p14="http://schemas.microsoft.com/office/powerpoint/2010/main" val="15530221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Hyperglycemia: Treatment</a:t>
            </a:r>
            <a:endParaRPr lang="en-US" dirty="0"/>
          </a:p>
        </p:txBody>
      </p:sp>
      <p:sp>
        <p:nvSpPr>
          <p:cNvPr id="3" name="TextBox 2"/>
          <p:cNvSpPr txBox="1"/>
          <p:nvPr/>
        </p:nvSpPr>
        <p:spPr>
          <a:xfrm>
            <a:off x="4895860" y="324357"/>
            <a:ext cx="3971413" cy="3785652"/>
          </a:xfrm>
          <a:prstGeom prst="rect">
            <a:avLst/>
          </a:prstGeom>
          <a:noFill/>
        </p:spPr>
        <p:txBody>
          <a:bodyPr wrap="square" rtlCol="0">
            <a:spAutoFit/>
          </a:bodyPr>
          <a:lstStyle/>
          <a:p>
            <a:pPr>
              <a:lnSpc>
                <a:spcPct val="80000"/>
              </a:lnSpc>
            </a:pPr>
            <a:r>
              <a:rPr lang="en-US" altLang="en-US" sz="2000" b="1" dirty="0" smtClean="0">
                <a:solidFill>
                  <a:schemeClr val="tx1"/>
                </a:solidFill>
                <a:latin typeface="Calibri" panose="020F0502020204030204" pitchFamily="34" charset="0"/>
                <a:cs typeface="Calibri" panose="020F0502020204030204" pitchFamily="34" charset="0"/>
              </a:rPr>
              <a:t>Mild/moderate hyperglycemia treatment</a:t>
            </a:r>
          </a:p>
          <a:p>
            <a:pPr marL="342900" indent="-342900">
              <a:lnSpc>
                <a:spcPct val="80000"/>
              </a:lnSpc>
              <a:buFont typeface="Arial" panose="020B0604020202020204" pitchFamily="34" charset="0"/>
              <a:buChar char="•"/>
            </a:pPr>
            <a:r>
              <a:rPr lang="en-US" altLang="en-US" sz="2000" dirty="0" smtClean="0">
                <a:solidFill>
                  <a:schemeClr val="tx1"/>
                </a:solidFill>
                <a:latin typeface="Calibri" panose="020F0502020204030204" pitchFamily="34" charset="0"/>
                <a:cs typeface="Calibri" panose="020F0502020204030204" pitchFamily="34" charset="0"/>
              </a:rPr>
              <a:t>Allow liberal bathroom privileges</a:t>
            </a:r>
          </a:p>
          <a:p>
            <a:pPr marL="342900" indent="-342900">
              <a:lnSpc>
                <a:spcPct val="80000"/>
              </a:lnSpc>
              <a:buFont typeface="Arial" panose="020B0604020202020204" pitchFamily="34" charset="0"/>
              <a:buChar char="•"/>
            </a:pPr>
            <a:r>
              <a:rPr lang="en-US" altLang="en-US" sz="2000" dirty="0" smtClean="0">
                <a:solidFill>
                  <a:schemeClr val="tx1"/>
                </a:solidFill>
                <a:latin typeface="Calibri" panose="020F0502020204030204" pitchFamily="34" charset="0"/>
                <a:cs typeface="Calibri" panose="020F0502020204030204" pitchFamily="34" charset="0"/>
              </a:rPr>
              <a:t>Encourage student to drink water or sugar-free drinks</a:t>
            </a:r>
          </a:p>
          <a:p>
            <a:pPr marL="342900" indent="-342900">
              <a:lnSpc>
                <a:spcPct val="80000"/>
              </a:lnSpc>
              <a:buFont typeface="Arial" panose="020B0604020202020204" pitchFamily="34" charset="0"/>
              <a:buChar char="•"/>
            </a:pPr>
            <a:r>
              <a:rPr lang="en-US" altLang="en-US" sz="2000" dirty="0" smtClean="0">
                <a:solidFill>
                  <a:schemeClr val="tx1"/>
                </a:solidFill>
                <a:latin typeface="Calibri" panose="020F0502020204030204" pitchFamily="34" charset="0"/>
                <a:cs typeface="Calibri" panose="020F0502020204030204" pitchFamily="34" charset="0"/>
              </a:rPr>
              <a:t>Check blood glucose</a:t>
            </a:r>
          </a:p>
          <a:p>
            <a:pPr marL="342900" indent="-342900">
              <a:lnSpc>
                <a:spcPct val="80000"/>
              </a:lnSpc>
              <a:buFont typeface="Arial" panose="020B0604020202020204" pitchFamily="34" charset="0"/>
              <a:buChar char="•"/>
            </a:pPr>
            <a:r>
              <a:rPr lang="en-US" altLang="en-US" sz="2000" dirty="0" smtClean="0">
                <a:solidFill>
                  <a:schemeClr val="tx1"/>
                </a:solidFill>
                <a:latin typeface="Calibri" panose="020F0502020204030204" pitchFamily="34" charset="0"/>
                <a:cs typeface="Calibri" panose="020F0502020204030204" pitchFamily="34" charset="0"/>
              </a:rPr>
              <a:t>Contact parent if over 300 (or whatever the student-specific number is)</a:t>
            </a:r>
          </a:p>
          <a:p>
            <a:pPr marL="342900" indent="-342900">
              <a:lnSpc>
                <a:spcPct val="80000"/>
              </a:lnSpc>
              <a:buFont typeface="Arial" panose="020B0604020202020204" pitchFamily="34" charset="0"/>
              <a:buChar char="•"/>
            </a:pPr>
            <a:endParaRPr lang="en-US" altLang="en-US" sz="2000" dirty="0">
              <a:solidFill>
                <a:schemeClr val="tx1"/>
              </a:solidFill>
              <a:latin typeface="Calibri" panose="020F0502020204030204" pitchFamily="34" charset="0"/>
              <a:cs typeface="Calibri" panose="020F0502020204030204" pitchFamily="34" charset="0"/>
            </a:endParaRPr>
          </a:p>
          <a:p>
            <a:pPr>
              <a:lnSpc>
                <a:spcPct val="80000"/>
              </a:lnSpc>
            </a:pPr>
            <a:r>
              <a:rPr lang="en-US" altLang="en-US" sz="2000" b="1" dirty="0" smtClean="0">
                <a:solidFill>
                  <a:schemeClr val="tx1"/>
                </a:solidFill>
                <a:latin typeface="Calibri" panose="020F0502020204030204" pitchFamily="34" charset="0"/>
                <a:cs typeface="Calibri" panose="020F0502020204030204" pitchFamily="34" charset="0"/>
              </a:rPr>
              <a:t>Severe hyperglycemia treatment</a:t>
            </a:r>
          </a:p>
          <a:p>
            <a:pPr marL="342900" indent="-342900">
              <a:lnSpc>
                <a:spcPct val="80000"/>
              </a:lnSpc>
              <a:buFont typeface="Arial" panose="020B0604020202020204" pitchFamily="34" charset="0"/>
              <a:buChar char="•"/>
            </a:pPr>
            <a:r>
              <a:rPr lang="en-US" altLang="en-US" sz="2000" dirty="0" smtClean="0">
                <a:solidFill>
                  <a:schemeClr val="tx1"/>
                </a:solidFill>
                <a:latin typeface="Calibri" panose="020F0502020204030204" pitchFamily="34" charset="0"/>
                <a:cs typeface="Calibri" panose="020F0502020204030204" pitchFamily="34" charset="0"/>
              </a:rPr>
              <a:t>If student vomits or is lethargic – call parent/guardian.</a:t>
            </a:r>
          </a:p>
          <a:p>
            <a:pPr marL="342900" indent="-342900">
              <a:lnSpc>
                <a:spcPct val="80000"/>
              </a:lnSpc>
              <a:buFont typeface="Arial" panose="020B0604020202020204" pitchFamily="34" charset="0"/>
              <a:buChar char="•"/>
            </a:pPr>
            <a:r>
              <a:rPr lang="en-US" altLang="en-US" sz="2000" dirty="0" smtClean="0">
                <a:solidFill>
                  <a:schemeClr val="tx1"/>
                </a:solidFill>
                <a:latin typeface="Calibri" panose="020F0502020204030204" pitchFamily="34" charset="0"/>
                <a:cs typeface="Calibri" panose="020F0502020204030204" pitchFamily="34" charset="0"/>
              </a:rPr>
              <a:t>If parent/guardian is unavailable, call 911.</a:t>
            </a:r>
            <a:endParaRPr lang="en-US" altLang="en-US" sz="2000" dirty="0">
              <a:solidFill>
                <a:schemeClr val="tx1"/>
              </a:solidFill>
              <a:latin typeface="Calibri" panose="020F0502020204030204" pitchFamily="34" charset="0"/>
              <a:cs typeface="Calibri" panose="020F0502020204030204" pitchFamily="34" charset="0"/>
            </a:endParaRPr>
          </a:p>
        </p:txBody>
      </p:sp>
      <p:pic>
        <p:nvPicPr>
          <p:cNvPr id="4" name="Picture 3"/>
          <p:cNvPicPr>
            <a:picLocks noChangeAspect="1"/>
          </p:cNvPicPr>
          <p:nvPr/>
        </p:nvPicPr>
        <p:blipFill>
          <a:blip r:embed="rId3"/>
          <a:stretch>
            <a:fillRect/>
          </a:stretch>
        </p:blipFill>
        <p:spPr>
          <a:xfrm>
            <a:off x="668251" y="142351"/>
            <a:ext cx="3810532" cy="3991532"/>
          </a:xfrm>
          <a:prstGeom prst="rect">
            <a:avLst/>
          </a:prstGeom>
        </p:spPr>
      </p:pic>
    </p:spTree>
    <p:extLst>
      <p:ext uri="{BB962C8B-B14F-4D97-AF65-F5344CB8AC3E}">
        <p14:creationId xmlns:p14="http://schemas.microsoft.com/office/powerpoint/2010/main" val="4212583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Hyperglycemia (continued)</a:t>
            </a:r>
            <a:endParaRPr lang="en-US" dirty="0"/>
          </a:p>
        </p:txBody>
      </p:sp>
      <p:sp>
        <p:nvSpPr>
          <p:cNvPr id="3" name="TextBox 2"/>
          <p:cNvSpPr txBox="1"/>
          <p:nvPr/>
        </p:nvSpPr>
        <p:spPr>
          <a:xfrm>
            <a:off x="492636" y="625642"/>
            <a:ext cx="4542828" cy="3170099"/>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solidFill>
                  <a:schemeClr val="tx1"/>
                </a:solidFill>
                <a:latin typeface="Calibri" panose="020F0502020204030204" pitchFamily="34" charset="0"/>
                <a:cs typeface="Calibri" panose="020F0502020204030204" pitchFamily="34" charset="0"/>
              </a:rPr>
              <a:t>Not typically an emergency</a:t>
            </a:r>
          </a:p>
          <a:p>
            <a:pPr marL="285750" indent="-285750">
              <a:buFont typeface="Arial" panose="020B0604020202020204" pitchFamily="34" charset="0"/>
              <a:buChar char="•"/>
            </a:pPr>
            <a:r>
              <a:rPr lang="en-US" sz="2000" dirty="0" smtClean="0">
                <a:solidFill>
                  <a:schemeClr val="tx1"/>
                </a:solidFill>
                <a:latin typeface="Calibri" panose="020F0502020204030204" pitchFamily="34" charset="0"/>
                <a:cs typeface="Calibri" panose="020F0502020204030204" pitchFamily="34" charset="0"/>
              </a:rPr>
              <a:t>Since symptoms for hyper/hypo can be similar – always good to verify with finger stick</a:t>
            </a:r>
          </a:p>
          <a:p>
            <a:pPr marL="285750" indent="-285750">
              <a:buFont typeface="Arial" panose="020B0604020202020204" pitchFamily="34" charset="0"/>
              <a:buChar char="•"/>
            </a:pPr>
            <a:r>
              <a:rPr lang="en-US" sz="2000" dirty="0" smtClean="0">
                <a:solidFill>
                  <a:schemeClr val="tx1"/>
                </a:solidFill>
                <a:latin typeface="Calibri" panose="020F0502020204030204" pitchFamily="34" charset="0"/>
                <a:cs typeface="Calibri" panose="020F0502020204030204" pitchFamily="34" charset="0"/>
              </a:rPr>
              <a:t>Allow free access to water and bathroom</a:t>
            </a:r>
          </a:p>
          <a:p>
            <a:pPr marL="285750" indent="-285750">
              <a:buFont typeface="Arial" panose="020B0604020202020204" pitchFamily="34" charset="0"/>
              <a:buChar char="•"/>
            </a:pPr>
            <a:r>
              <a:rPr lang="en-US" sz="2000" dirty="0" smtClean="0">
                <a:solidFill>
                  <a:schemeClr val="tx1"/>
                </a:solidFill>
                <a:latin typeface="Calibri" panose="020F0502020204030204" pitchFamily="34" charset="0"/>
                <a:cs typeface="Calibri" panose="020F0502020204030204" pitchFamily="34" charset="0"/>
              </a:rPr>
              <a:t>Exercise will bring it down</a:t>
            </a:r>
          </a:p>
          <a:p>
            <a:pPr marL="285750" indent="-285750">
              <a:buFont typeface="Arial" panose="020B0604020202020204" pitchFamily="34" charset="0"/>
              <a:buChar char="•"/>
            </a:pPr>
            <a:r>
              <a:rPr lang="en-US" sz="2000" dirty="0" smtClean="0">
                <a:solidFill>
                  <a:schemeClr val="tx1"/>
                </a:solidFill>
                <a:latin typeface="Calibri" panose="020F0502020204030204" pitchFamily="34" charset="0"/>
                <a:cs typeface="Calibri" panose="020F0502020204030204" pitchFamily="34" charset="0"/>
              </a:rPr>
              <a:t>Parent/guardian can treat most highs when the students gets home from school.</a:t>
            </a:r>
            <a:endParaRPr lang="en-US" sz="2000" dirty="0">
              <a:solidFill>
                <a:schemeClr val="tx1"/>
              </a:solidFill>
              <a:latin typeface="Calibri" panose="020F0502020204030204" pitchFamily="34" charset="0"/>
              <a:cs typeface="Calibri" panose="020F0502020204030204" pitchFamily="34" charset="0"/>
            </a:endParaRPr>
          </a:p>
        </p:txBody>
      </p:sp>
      <p:pic>
        <p:nvPicPr>
          <p:cNvPr id="30722" name="Picture 2" descr="See the source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5737" y="187738"/>
            <a:ext cx="4045906" cy="40459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78758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Meal Plans</a:t>
            </a:r>
            <a:endParaRPr lang="en-US" dirty="0"/>
          </a:p>
        </p:txBody>
      </p:sp>
      <p:sp>
        <p:nvSpPr>
          <p:cNvPr id="3" name="TextBox 2"/>
          <p:cNvSpPr txBox="1"/>
          <p:nvPr/>
        </p:nvSpPr>
        <p:spPr>
          <a:xfrm>
            <a:off x="339247" y="535912"/>
            <a:ext cx="4232753" cy="3853363"/>
          </a:xfrm>
          <a:prstGeom prst="rect">
            <a:avLst/>
          </a:prstGeom>
          <a:noFill/>
        </p:spPr>
        <p:txBody>
          <a:bodyPr wrap="square" rtlCol="0">
            <a:spAutoFit/>
          </a:bodyPr>
          <a:lstStyle/>
          <a:p>
            <a:pPr marL="342900" indent="-342900">
              <a:lnSpc>
                <a:spcPct val="80000"/>
              </a:lnSpc>
              <a:buFont typeface="Arial" panose="020B0604020202020204" pitchFamily="34" charset="0"/>
              <a:buChar char="•"/>
            </a:pPr>
            <a:r>
              <a:rPr lang="en-US" altLang="en-US" sz="2400" dirty="0">
                <a:solidFill>
                  <a:schemeClr val="tx1"/>
                </a:solidFill>
                <a:latin typeface="Calibri" panose="020F0502020204030204" pitchFamily="34" charset="0"/>
                <a:cs typeface="Calibri" panose="020F0502020204030204" pitchFamily="34" charset="0"/>
              </a:rPr>
              <a:t>Good nutrition is important to everyone, however a student with diabetes must plan their meals carefully.  </a:t>
            </a:r>
          </a:p>
          <a:p>
            <a:pPr marL="342900" indent="-342900">
              <a:lnSpc>
                <a:spcPct val="80000"/>
              </a:lnSpc>
              <a:buFont typeface="Arial" panose="020B0604020202020204" pitchFamily="34" charset="0"/>
              <a:buChar char="•"/>
            </a:pPr>
            <a:r>
              <a:rPr lang="en-US" altLang="en-US" sz="2400" dirty="0">
                <a:solidFill>
                  <a:schemeClr val="tx1"/>
                </a:solidFill>
                <a:latin typeface="Calibri" panose="020F0502020204030204" pitchFamily="34" charset="0"/>
                <a:cs typeface="Calibri" panose="020F0502020204030204" pitchFamily="34" charset="0"/>
              </a:rPr>
              <a:t>A balanced diet, with a moderation of concentrated sweets is the best.</a:t>
            </a:r>
          </a:p>
          <a:p>
            <a:pPr marL="342900" indent="-342900">
              <a:lnSpc>
                <a:spcPct val="80000"/>
              </a:lnSpc>
              <a:buFont typeface="Arial" panose="020B0604020202020204" pitchFamily="34" charset="0"/>
              <a:buChar char="•"/>
            </a:pPr>
            <a:r>
              <a:rPr lang="en-US" altLang="en-US" sz="2400" dirty="0">
                <a:solidFill>
                  <a:schemeClr val="tx1"/>
                </a:solidFill>
                <a:latin typeface="Calibri" panose="020F0502020204030204" pitchFamily="34" charset="0"/>
                <a:cs typeface="Calibri" panose="020F0502020204030204" pitchFamily="34" charset="0"/>
              </a:rPr>
              <a:t>Counting the carbohydrates in foods is called Carb Counting.</a:t>
            </a:r>
          </a:p>
          <a:p>
            <a:pPr marL="342900" indent="-342900">
              <a:lnSpc>
                <a:spcPct val="80000"/>
              </a:lnSpc>
              <a:buFont typeface="Arial" panose="020B0604020202020204" pitchFamily="34" charset="0"/>
              <a:buChar char="•"/>
            </a:pPr>
            <a:r>
              <a:rPr lang="en-US" altLang="en-US" sz="2400" dirty="0">
                <a:solidFill>
                  <a:schemeClr val="tx1"/>
                </a:solidFill>
                <a:latin typeface="Calibri" panose="020F0502020204030204" pitchFamily="34" charset="0"/>
                <a:cs typeface="Calibri" panose="020F0502020204030204" pitchFamily="34" charset="0"/>
              </a:rPr>
              <a:t>Insulin is given according to the carbs eaten.</a:t>
            </a:r>
          </a:p>
          <a:p>
            <a:endParaRPr lang="en-US" dirty="0"/>
          </a:p>
        </p:txBody>
      </p:sp>
      <p:pic>
        <p:nvPicPr>
          <p:cNvPr id="4" name="Picture 15" descr="j04025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5630" y="2681811"/>
            <a:ext cx="1524000" cy="1524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7" descr="fruits and veg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94133" y="1381819"/>
            <a:ext cx="2743200" cy="18224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3" descr="j040927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46320" y="21847"/>
            <a:ext cx="1547813"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7927824"/>
      </p:ext>
    </p:extLst>
  </p:cSld>
  <p:clrMapOvr>
    <a:masterClrMapping/>
  </p:clrMapOvr>
</p:sld>
</file>

<file path=ppt/theme/theme1.xml><?xml version="1.0" encoding="utf-8"?>
<a:theme xmlns:a="http://schemas.openxmlformats.org/drawingml/2006/main" name="DHHS 3 Color Block">
  <a:themeElements>
    <a:clrScheme name="Gameday">
      <a:dk1>
        <a:srgbClr val="490F52"/>
      </a:dk1>
      <a:lt1>
        <a:srgbClr val="FFFFFF"/>
      </a:lt1>
      <a:dk2>
        <a:srgbClr val="000000"/>
      </a:dk2>
      <a:lt2>
        <a:srgbClr val="666666"/>
      </a:lt2>
      <a:accent1>
        <a:srgbClr val="23A595"/>
      </a:accent1>
      <a:accent2>
        <a:srgbClr val="490F52"/>
      </a:accent2>
      <a:accent3>
        <a:srgbClr val="FFC112"/>
      </a:accent3>
      <a:accent4>
        <a:srgbClr val="23A595"/>
      </a:accent4>
      <a:accent5>
        <a:srgbClr val="FFC112"/>
      </a:accent5>
      <a:accent6>
        <a:srgbClr val="FFFFFF"/>
      </a:accent6>
      <a:hlink>
        <a:srgbClr val="490F52"/>
      </a:hlink>
      <a:folHlink>
        <a:srgbClr val="1C3A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816</TotalTime>
  <Words>3795</Words>
  <Application>Microsoft Office PowerPoint</Application>
  <PresentationFormat>On-screen Show (16:9)</PresentationFormat>
  <Paragraphs>383</Paragraphs>
  <Slides>52</Slides>
  <Notes>42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52</vt:i4>
      </vt:variant>
    </vt:vector>
  </HeadingPairs>
  <TitlesOfParts>
    <vt:vector size="61" baseType="lpstr">
      <vt:lpstr>Calibri</vt:lpstr>
      <vt:lpstr>Wingdings</vt:lpstr>
      <vt:lpstr>Alfa Slab One</vt:lpstr>
      <vt:lpstr>Open Sans ExtraBold</vt:lpstr>
      <vt:lpstr>Comic Sans MS</vt:lpstr>
      <vt:lpstr>Open Sans</vt:lpstr>
      <vt:lpstr>Proxima Nova</vt:lpstr>
      <vt:lpstr>Arial</vt:lpstr>
      <vt:lpstr>DHHS 3 Color Block</vt:lpstr>
      <vt:lpstr>Children with diabetes</vt:lpstr>
      <vt:lpstr>PowerPoint Presentation</vt:lpstr>
      <vt:lpstr>PowerPoint Presentation</vt:lpstr>
      <vt:lpstr>PowerPoint Presentation</vt:lpstr>
      <vt:lpstr>This is called hyperglycemia</vt:lpstr>
      <vt:lpstr>PowerPoint Presentation</vt:lpstr>
      <vt:lpstr>PowerPoint Presentation</vt:lpstr>
      <vt:lpstr>PowerPoint Presentation</vt:lpstr>
      <vt:lpstr>PowerPoint Presentation</vt:lpstr>
      <vt:lpstr>PowerPoint Presentation</vt:lpstr>
      <vt:lpstr>PowerPoint Presentation</vt:lpstr>
      <vt:lpstr>Insulin</vt:lpstr>
      <vt:lpstr>Insulin should….. </vt:lpstr>
      <vt:lpstr>Exercise</vt:lpstr>
      <vt:lpstr>Insulin can cause blood glucose to fall too low when:</vt:lpstr>
      <vt:lpstr>Hypoglycemia is a medical emergency!</vt:lpstr>
      <vt:lpstr>PowerPoint Presentation</vt:lpstr>
      <vt:lpstr>PowerPoint Presentation</vt:lpstr>
      <vt:lpstr>PowerPoint Presentation</vt:lpstr>
      <vt:lpstr>PowerPoint Presentation</vt:lpstr>
      <vt:lpstr>Treatment for an unconscious student</vt:lpstr>
      <vt:lpstr>PowerPoint Presentation</vt:lpstr>
      <vt:lpstr>PowerPoint Presentation</vt:lpstr>
      <vt:lpstr>PowerPoint Presentation</vt:lpstr>
      <vt:lpstr>Why is it necessary to administer glucagon?</vt:lpstr>
      <vt:lpstr>Steps for glucagon administration: syringe and vial</vt:lpstr>
      <vt:lpstr>PowerPoint Presentation</vt:lpstr>
      <vt:lpstr>PowerPoint Presentation</vt:lpstr>
      <vt:lpstr>PowerPoint Presentation</vt:lpstr>
      <vt:lpstr>PowerPoint Presentation</vt:lpstr>
      <vt:lpstr>Steps for glucagon administration: Baqsimi nasal powder   https://www.baqsimi.com/how-to-use-baqsimi</vt:lpstr>
      <vt:lpstr>PowerPoint Presentation</vt:lpstr>
      <vt:lpstr>PowerPoint Presentation</vt:lpstr>
      <vt:lpstr>PowerPoint Presentation</vt:lpstr>
      <vt:lpstr>PowerPoint Presentation</vt:lpstr>
      <vt:lpstr>Steps for glucagon administration: Gvoke hypopen  (auto-injector) https://gvokeglucagon.com/#fullisi</vt:lpstr>
      <vt:lpstr>PowerPoint Presentation</vt:lpstr>
      <vt:lpstr>PowerPoint Presentation</vt:lpstr>
      <vt:lpstr>PowerPoint Presentation</vt:lpstr>
      <vt:lpstr>Steps for glucagon administration: Zegalogue auto-injector   https://www.zegalogue.com/zegalogue-autoinjector-instruction-for-use.pdf</vt:lpstr>
      <vt:lpstr>PowerPoint Presentation</vt:lpstr>
      <vt:lpstr>PowerPoint Presentation</vt:lpstr>
      <vt:lpstr>PowerPoint Presentation</vt:lpstr>
      <vt:lpstr>Steps for glucagon administration:  Gvoke prefilled syringe  https://gvokeglucagon.com/#fullisi</vt:lpstr>
      <vt:lpstr>PowerPoint Presentation</vt:lpstr>
      <vt:lpstr>PowerPoint Presentation</vt:lpstr>
      <vt:lpstr>PowerPoint Presentation</vt:lpstr>
      <vt:lpstr>Steps for glucagon administration:  Zegalogue prefilled syringe   https://www.zegalogue.com/zegalogue-PFS-instruction-for-use.pdf</vt:lpstr>
      <vt:lpstr>PowerPoint Presentation</vt:lpstr>
      <vt:lpstr>PowerPoint Presentation</vt:lpstr>
      <vt:lpstr>PowerPoint Presentation</vt:lpstr>
      <vt:lpstr>Let’s Practice!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Children with diabetes: Glucagon training for school staff</dc:title>
  <dc:creator>Bettysue Hinkson</dc:creator>
  <cp:lastModifiedBy>BettySue Hinkson</cp:lastModifiedBy>
  <cp:revision>65</cp:revision>
  <dcterms:modified xsi:type="dcterms:W3CDTF">2022-11-28T14:34:56Z</dcterms:modified>
</cp:coreProperties>
</file>